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3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0"/>
  </p:handoutMasterIdLst>
  <p:sldIdLst>
    <p:sldId id="256" r:id="rId3"/>
    <p:sldId id="257" r:id="rId5"/>
    <p:sldId id="258" r:id="rId6"/>
    <p:sldId id="262" r:id="rId7"/>
    <p:sldId id="261" r:id="rId8"/>
    <p:sldId id="367" r:id="rId9"/>
    <p:sldId id="375" r:id="rId10"/>
    <p:sldId id="369" r:id="rId11"/>
    <p:sldId id="370" r:id="rId12"/>
    <p:sldId id="259" r:id="rId13"/>
    <p:sldId id="373" r:id="rId14"/>
    <p:sldId id="374" r:id="rId15"/>
    <p:sldId id="293" r:id="rId16"/>
    <p:sldId id="294" r:id="rId17"/>
    <p:sldId id="295" r:id="rId18"/>
    <p:sldId id="297" r:id="rId19"/>
    <p:sldId id="298" r:id="rId20"/>
    <p:sldId id="355" r:id="rId21"/>
    <p:sldId id="260" r:id="rId22"/>
    <p:sldId id="277" r:id="rId23"/>
    <p:sldId id="376" r:id="rId24"/>
    <p:sldId id="328" r:id="rId25"/>
    <p:sldId id="327" r:id="rId26"/>
    <p:sldId id="279" r:id="rId27"/>
    <p:sldId id="280" r:id="rId28"/>
    <p:sldId id="275" r:id="rId29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7C80"/>
    <a:srgbClr val="FF6699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63" d="100"/>
          <a:sy n="63" d="100"/>
        </p:scale>
        <p:origin x="780" y="48"/>
      </p:cViewPr>
      <p:guideLst>
        <p:guide orient="horz" pos="2115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gs" Target="tags/tag4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ECE90-7338-4D98-8180-1AAE567675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5CC8E0-6EDE-4451-B665-85216836054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5CC8E0-6EDE-4451-B665-8521683605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5CC8E0-6EDE-4451-B665-8521683605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5CC8E0-6EDE-4451-B665-8521683605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5CC8E0-6EDE-4451-B665-8521683605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5CC8E0-6EDE-4451-B665-8521683605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5CC8E0-6EDE-4451-B665-8521683605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5CC8E0-6EDE-4451-B665-8521683605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5CC8E0-6EDE-4451-B665-8521683605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5CC8E0-6EDE-4451-B665-8521683605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5CC8E0-6EDE-4451-B665-8521683605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5CC8E0-6EDE-4451-B665-8521683605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5CC8E0-6EDE-4451-B665-8521683605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5CC8E0-6EDE-4451-B665-8521683605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5CC8E0-6EDE-4451-B665-8521683605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5CC8E0-6EDE-4451-B665-8521683605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5CC8E0-6EDE-4451-B665-8521683605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5CC8E0-6EDE-4451-B665-8521683605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5CC8E0-6EDE-4451-B665-8521683605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5CC8E0-6EDE-4451-B665-8521683605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5CC8E0-6EDE-4451-B665-8521683605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5CC8E0-6EDE-4451-B665-8521683605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5CC8E0-6EDE-4451-B665-8521683605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5CC8E0-6EDE-4451-B665-8521683605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5CC8E0-6EDE-4451-B665-8521683605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5CC8E0-6EDE-4451-B665-8521683605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5CC8E0-6EDE-4451-B665-8521683605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5D3BB-D3B5-47AB-9BE6-99AB698991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1236-AB22-40D4-8211-318E13BA52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5D3BB-D3B5-47AB-9BE6-99AB698991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1236-AB22-40D4-8211-318E13BA52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5D3BB-D3B5-47AB-9BE6-99AB698991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1236-AB22-40D4-8211-318E13BA52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01" b="-1"/>
          <a:stretch>
            <a:fillRect/>
          </a:stretch>
        </p:blipFill>
        <p:spPr>
          <a:xfrm>
            <a:off x="-1856" y="6648450"/>
            <a:ext cx="12193855" cy="20954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" b="26536"/>
          <a:stretch>
            <a:fillRect/>
          </a:stretch>
        </p:blipFill>
        <p:spPr>
          <a:xfrm>
            <a:off x="8259176" y="0"/>
            <a:ext cx="3932824" cy="1685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5D3BB-D3B5-47AB-9BE6-99AB698991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1236-AB22-40D4-8211-318E13BA52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5D3BB-D3B5-47AB-9BE6-99AB698991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1236-AB22-40D4-8211-318E13BA52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5D3BB-D3B5-47AB-9BE6-99AB698991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1236-AB22-40D4-8211-318E13BA52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5D3BB-D3B5-47AB-9BE6-99AB698991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1236-AB22-40D4-8211-318E13BA52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5D3BB-D3B5-47AB-9BE6-99AB698991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1236-AB22-40D4-8211-318E13BA52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5D3BB-D3B5-47AB-9BE6-99AB698991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1236-AB22-40D4-8211-318E13BA52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5D3BB-D3B5-47AB-9BE6-99AB698991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1236-AB22-40D4-8211-318E13BA52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5D3BB-D3B5-47AB-9BE6-99AB698991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11236-AB22-40D4-8211-318E13BA52C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hemeOverride" Target="../theme/themeOverride1.xml"/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1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tags" Target="../tags/tag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image" Target="../media/image24.jpeg"/><Relationship Id="rId1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tags" Target="../tags/tag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62939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-1" y="3840255"/>
            <a:ext cx="12193855" cy="3017746"/>
            <a:chOff x="-1" y="3840255"/>
            <a:chExt cx="12193855" cy="301774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accent1">
                  <a:lumMod val="60000"/>
                  <a:lumOff val="4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701" b="-1"/>
            <a:stretch>
              <a:fillRect/>
            </a:stretch>
          </p:blipFill>
          <p:spPr>
            <a:xfrm>
              <a:off x="-1" y="3840255"/>
              <a:ext cx="12193855" cy="3017746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0" y="6457950"/>
              <a:ext cx="12192000" cy="57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1" name="椭圆 10"/>
          <p:cNvSpPr/>
          <p:nvPr/>
        </p:nvSpPr>
        <p:spPr>
          <a:xfrm>
            <a:off x="371471" y="250494"/>
            <a:ext cx="1366513" cy="13665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94901" y="4764382"/>
            <a:ext cx="10515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err="1">
                <a:solidFill>
                  <a:schemeClr val="bg1"/>
                </a:solidFill>
                <a:cs typeface="+mn-ea"/>
                <a:sym typeface="+mn-lt"/>
              </a:rPr>
              <a:t>SKPad</a:t>
            </a:r>
            <a:r>
              <a:rPr lang="en-US" altLang="zh-CN" sz="4400" b="1" dirty="0">
                <a:solidFill>
                  <a:schemeClr val="bg1"/>
                </a:solidFill>
                <a:cs typeface="+mn-ea"/>
                <a:sym typeface="+mn-lt"/>
              </a:rPr>
              <a:t>: “</a:t>
            </a:r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Splitting” Phone Keyboard for VR</a:t>
            </a:r>
            <a:endParaRPr lang="zh-CN" altLang="en-US" sz="6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1471" y="5821624"/>
            <a:ext cx="94297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汇报人：李佳恒</a:t>
            </a:r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王子腾</a:t>
            </a:r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段宇函    汇报时间：</a:t>
            </a:r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2023</a:t>
            </a:r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年</a:t>
            </a:r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6</a:t>
            </a:r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月</a:t>
            </a:r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5</a:t>
            </a:r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日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43" y="315042"/>
            <a:ext cx="1242061" cy="12420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" b="26536"/>
          <a:stretch>
            <a:fillRect/>
          </a:stretch>
        </p:blipFill>
        <p:spPr>
          <a:xfrm flipH="1">
            <a:off x="0" y="-4646"/>
            <a:ext cx="7998965" cy="3429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7" t="16732" b="56471"/>
          <a:stretch>
            <a:fillRect/>
          </a:stretch>
        </p:blipFill>
        <p:spPr>
          <a:xfrm>
            <a:off x="6221516" y="1554119"/>
            <a:ext cx="5970482" cy="1450176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105275" y="3048000"/>
            <a:ext cx="8086724" cy="1743074"/>
            <a:chOff x="4105275" y="3048000"/>
            <a:chExt cx="8086724" cy="174307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1">
                  <a:lumMod val="60000"/>
                  <a:lumOff val="4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701" b="-1"/>
            <a:stretch>
              <a:fillRect/>
            </a:stretch>
          </p:blipFill>
          <p:spPr>
            <a:xfrm>
              <a:off x="4105275" y="3048000"/>
              <a:ext cx="8086724" cy="1743074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6915150" y="3319373"/>
              <a:ext cx="45568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200" b="1" dirty="0">
                  <a:solidFill>
                    <a:schemeClr val="bg1"/>
                  </a:solidFill>
                  <a:cs typeface="+mn-ea"/>
                  <a:sym typeface="+mn-lt"/>
                </a:rPr>
                <a:t>方法</a:t>
              </a:r>
              <a:endParaRPr lang="zh-CN" altLang="en-US" sz="72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01" b="-1"/>
          <a:stretch>
            <a:fillRect/>
          </a:stretch>
        </p:blipFill>
        <p:spPr>
          <a:xfrm>
            <a:off x="-1856" y="6517340"/>
            <a:ext cx="12193855" cy="34065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3" y="57294"/>
            <a:ext cx="3543821" cy="673825"/>
          </a:xfrm>
          <a:prstGeom prst="rect">
            <a:avLst/>
          </a:prstGeom>
        </p:spPr>
      </p:pic>
      <p:sp>
        <p:nvSpPr>
          <p:cNvPr id="10" name="文本框 1"/>
          <p:cNvSpPr txBox="1"/>
          <p:nvPr/>
        </p:nvSpPr>
        <p:spPr>
          <a:xfrm>
            <a:off x="4105275" y="3073151"/>
            <a:ext cx="25908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400" b="1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10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61290" y="150495"/>
            <a:ext cx="2628900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前序方法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77253" y="6356045"/>
            <a:ext cx="78011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11/27</a:t>
            </a:r>
            <a:endParaRPr lang="zh-CN" altLang="en-US" dirty="0"/>
          </a:p>
        </p:txBody>
      </p:sp>
      <p:pic>
        <p:nvPicPr>
          <p:cNvPr id="151" name="图片 1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970" y="1014858"/>
            <a:ext cx="4235760" cy="2419222"/>
          </a:xfrm>
          <a:prstGeom prst="rect">
            <a:avLst/>
          </a:prstGeom>
        </p:spPr>
      </p:pic>
      <p:pic>
        <p:nvPicPr>
          <p:cNvPr id="153" name="图片 1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296" y="825949"/>
            <a:ext cx="3477509" cy="2608131"/>
          </a:xfrm>
          <a:prstGeom prst="rect">
            <a:avLst/>
          </a:prstGeom>
        </p:spPr>
      </p:pic>
      <p:sp>
        <p:nvSpPr>
          <p:cNvPr id="154" name="文本框 153"/>
          <p:cNvSpPr txBox="1"/>
          <p:nvPr/>
        </p:nvSpPr>
        <p:spPr>
          <a:xfrm>
            <a:off x="857312" y="3421280"/>
            <a:ext cx="4497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Walker, et al. 2017 CHI</a:t>
            </a:r>
            <a:endParaRPr lang="zh-CN" altLang="en-US" sz="1600" dirty="0"/>
          </a:p>
        </p:txBody>
      </p:sp>
      <p:sp>
        <p:nvSpPr>
          <p:cNvPr id="155" name="文本框 154"/>
          <p:cNvSpPr txBox="1"/>
          <p:nvPr/>
        </p:nvSpPr>
        <p:spPr>
          <a:xfrm>
            <a:off x="4704080" y="3429000"/>
            <a:ext cx="3980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Jiang, et al. </a:t>
            </a:r>
            <a:r>
              <a:rPr lang="en-US" altLang="zh-CN" sz="1600" i="1" dirty="0" err="1"/>
              <a:t>HiKeyb</a:t>
            </a:r>
            <a:r>
              <a:rPr lang="en-US" altLang="zh-CN" sz="1600" i="1" dirty="0"/>
              <a:t>. </a:t>
            </a:r>
            <a:r>
              <a:rPr lang="en-US" altLang="zh-CN" sz="1600" dirty="0"/>
              <a:t>2018 ISMAR</a:t>
            </a:r>
            <a:endParaRPr lang="zh-CN" altLang="en-US" sz="1600" dirty="0"/>
          </a:p>
        </p:txBody>
      </p:sp>
      <p:pic>
        <p:nvPicPr>
          <p:cNvPr id="15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86356"/>
            <a:ext cx="3897193" cy="2455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9" name="文本框 158"/>
          <p:cNvSpPr txBox="1"/>
          <p:nvPr/>
        </p:nvSpPr>
        <p:spPr>
          <a:xfrm>
            <a:off x="101288" y="6075847"/>
            <a:ext cx="4497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Boletsis</a:t>
            </a:r>
            <a:r>
              <a:rPr lang="en-US" altLang="zh-CN" sz="1600" dirty="0"/>
              <a:t>, et al. </a:t>
            </a:r>
            <a:r>
              <a:rPr lang="en-US" altLang="zh-CN" sz="1600" i="1" dirty="0"/>
              <a:t>Drum-like Keyboard</a:t>
            </a:r>
            <a:r>
              <a:rPr lang="en-US" altLang="zh-CN" sz="1600" dirty="0"/>
              <a:t>. 2019 MDPI</a:t>
            </a:r>
            <a:endParaRPr lang="zh-CN" altLang="en-US" sz="1600" dirty="0"/>
          </a:p>
        </p:txBody>
      </p:sp>
      <p:pic>
        <p:nvPicPr>
          <p:cNvPr id="161" name="图片 1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216" y="3840604"/>
            <a:ext cx="4356218" cy="2080996"/>
          </a:xfrm>
          <a:prstGeom prst="rect">
            <a:avLst/>
          </a:prstGeom>
        </p:spPr>
      </p:pic>
      <p:sp>
        <p:nvSpPr>
          <p:cNvPr id="162" name="文本框 161"/>
          <p:cNvSpPr txBox="1"/>
          <p:nvPr/>
        </p:nvSpPr>
        <p:spPr>
          <a:xfrm>
            <a:off x="5293360" y="6075847"/>
            <a:ext cx="4497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Kern, et al. 2023 IEEE TVCG</a:t>
            </a:r>
            <a:endParaRPr lang="zh-CN" altLang="en-US" sz="1600" dirty="0"/>
          </a:p>
        </p:txBody>
      </p:sp>
      <p:sp>
        <p:nvSpPr>
          <p:cNvPr id="164" name="文本框 163"/>
          <p:cNvSpPr txBox="1"/>
          <p:nvPr/>
        </p:nvSpPr>
        <p:spPr>
          <a:xfrm>
            <a:off x="9198389" y="2711232"/>
            <a:ext cx="2319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需实体键盘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各种额外追踪装置</a:t>
            </a:r>
            <a:endParaRPr lang="zh-CN" altLang="en-US" dirty="0"/>
          </a:p>
        </p:txBody>
      </p:sp>
      <p:cxnSp>
        <p:nvCxnSpPr>
          <p:cNvPr id="166" name="直接连接符 165"/>
          <p:cNvCxnSpPr/>
          <p:nvPr/>
        </p:nvCxnSpPr>
        <p:spPr>
          <a:xfrm>
            <a:off x="140970" y="3726996"/>
            <a:ext cx="1132967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文本框 166"/>
          <p:cNvSpPr txBox="1"/>
          <p:nvPr/>
        </p:nvSpPr>
        <p:spPr>
          <a:xfrm>
            <a:off x="9198389" y="5363794"/>
            <a:ext cx="2089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基于选择，低效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疲劳</a:t>
            </a:r>
            <a:endParaRPr lang="zh-CN" altLang="en-US" dirty="0"/>
          </a:p>
        </p:txBody>
      </p:sp>
      <p:sp>
        <p:nvSpPr>
          <p:cNvPr id="168" name="TextBox 1"/>
          <p:cNvSpPr txBox="1"/>
          <p:nvPr/>
        </p:nvSpPr>
        <p:spPr>
          <a:xfrm>
            <a:off x="2952750" y="227459"/>
            <a:ext cx="8542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3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基于现有常用键盘的“移植”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61290" y="150495"/>
            <a:ext cx="2628900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前序方法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77253" y="6356045"/>
            <a:ext cx="78011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11/27</a:t>
            </a:r>
            <a:endParaRPr lang="zh-CN" altLang="en-US" dirty="0"/>
          </a:p>
        </p:txBody>
      </p:sp>
      <p:sp>
        <p:nvSpPr>
          <p:cNvPr id="168" name="TextBox 1"/>
          <p:cNvSpPr txBox="1"/>
          <p:nvPr/>
        </p:nvSpPr>
        <p:spPr>
          <a:xfrm>
            <a:off x="2952750" y="227459"/>
            <a:ext cx="8542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3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基于现有常用键盘的“移植”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161" y="1508526"/>
            <a:ext cx="3155039" cy="350559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768" y="1528846"/>
            <a:ext cx="4515480" cy="336279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00" y="1564089"/>
            <a:ext cx="4291568" cy="336279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61290" y="1082731"/>
            <a:ext cx="4497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He, et al. </a:t>
            </a:r>
            <a:r>
              <a:rPr lang="en-US" altLang="zh-CN" sz="1600" i="1" dirty="0" err="1"/>
              <a:t>TapGazer</a:t>
            </a:r>
            <a:r>
              <a:rPr lang="en-US" altLang="zh-CN" sz="1600" dirty="0"/>
              <a:t>. 2022 CHI</a:t>
            </a:r>
            <a:endParaRPr lang="zh-CN" altLang="en-US" sz="1600" dirty="0"/>
          </a:p>
        </p:txBody>
      </p:sp>
      <p:sp>
        <p:nvSpPr>
          <p:cNvPr id="11" name="文本框 10"/>
          <p:cNvSpPr txBox="1"/>
          <p:nvPr/>
        </p:nvSpPr>
        <p:spPr>
          <a:xfrm>
            <a:off x="2672080" y="5156929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大触摸板 </a:t>
            </a:r>
            <a:r>
              <a:rPr lang="en-US" altLang="zh-CN" dirty="0"/>
              <a:t>/ </a:t>
            </a:r>
            <a:r>
              <a:rPr lang="zh-CN" altLang="en-US" dirty="0"/>
              <a:t>追踪硬件</a:t>
            </a:r>
            <a:endParaRPr lang="zh-CN" altLang="en-US" dirty="0"/>
          </a:p>
        </p:txBody>
      </p:sp>
      <p:cxnSp>
        <p:nvCxnSpPr>
          <p:cNvPr id="13" name="连接符: 肘形 12"/>
          <p:cNvCxnSpPr>
            <a:endCxn id="11" idx="1"/>
          </p:cNvCxnSpPr>
          <p:nvPr/>
        </p:nvCxnSpPr>
        <p:spPr>
          <a:xfrm>
            <a:off x="1310640" y="4439920"/>
            <a:ext cx="1361440" cy="901675"/>
          </a:xfrm>
          <a:prstGeom prst="bentConnector3">
            <a:avLst>
              <a:gd name="adj1" fmla="val 1492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肘形 16"/>
          <p:cNvCxnSpPr>
            <a:endCxn id="11" idx="3"/>
          </p:cNvCxnSpPr>
          <p:nvPr/>
        </p:nvCxnSpPr>
        <p:spPr>
          <a:xfrm rot="5400000">
            <a:off x="4670138" y="4614748"/>
            <a:ext cx="952475" cy="501218"/>
          </a:xfrm>
          <a:prstGeom prst="bentConnector2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908147" y="515692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视线选择推荐词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244515" y="5638775"/>
            <a:ext cx="3771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速度快（</a:t>
            </a:r>
            <a:r>
              <a:rPr lang="en-US" altLang="zh-CN" dirty="0"/>
              <a:t>42+ WPM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盲打，错误率较高（</a:t>
            </a:r>
            <a:r>
              <a:rPr lang="en-US" altLang="zh-CN" dirty="0"/>
              <a:t>9%+ TER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cxnSp>
        <p:nvCxnSpPr>
          <p:cNvPr id="21" name="直接箭头连接符 20"/>
          <p:cNvCxnSpPr/>
          <p:nvPr/>
        </p:nvCxnSpPr>
        <p:spPr>
          <a:xfrm>
            <a:off x="904240" y="4439920"/>
            <a:ext cx="0" cy="80264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49403" y="51648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分体键盘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61290" y="150495"/>
            <a:ext cx="2628900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总览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77253" y="6356045"/>
            <a:ext cx="78011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11/27</a:t>
            </a:r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1277620" y="404120"/>
            <a:ext cx="9592310" cy="6049759"/>
            <a:chOff x="941883" y="6633"/>
            <a:chExt cx="10628264" cy="6703123"/>
          </a:xfrm>
        </p:grpSpPr>
        <p:grpSp>
          <p:nvGrpSpPr>
            <p:cNvPr id="4" name="组合 3"/>
            <p:cNvGrpSpPr/>
            <p:nvPr/>
          </p:nvGrpSpPr>
          <p:grpSpPr>
            <a:xfrm>
              <a:off x="1168400" y="443747"/>
              <a:ext cx="3962400" cy="3935213"/>
              <a:chOff x="965200" y="494547"/>
              <a:chExt cx="5021406" cy="4934465"/>
            </a:xfrm>
          </p:grpSpPr>
          <p:pic>
            <p:nvPicPr>
              <p:cNvPr id="130" name="图片 129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5200" y="494547"/>
                <a:ext cx="5021406" cy="4365226"/>
              </a:xfrm>
              <a:prstGeom prst="rect">
                <a:avLst/>
              </a:prstGeom>
            </p:spPr>
          </p:pic>
          <p:sp>
            <p:nvSpPr>
              <p:cNvPr id="131" name="矩形 130"/>
              <p:cNvSpPr/>
              <p:nvPr/>
            </p:nvSpPr>
            <p:spPr>
              <a:xfrm>
                <a:off x="1017183" y="1818640"/>
                <a:ext cx="4917440" cy="2956560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矩形 131"/>
              <p:cNvSpPr/>
              <p:nvPr/>
            </p:nvSpPr>
            <p:spPr>
              <a:xfrm>
                <a:off x="1017183" y="1300480"/>
                <a:ext cx="4917440" cy="433587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矩形 132"/>
              <p:cNvSpPr/>
              <p:nvPr/>
            </p:nvSpPr>
            <p:spPr>
              <a:xfrm>
                <a:off x="1565823" y="607813"/>
                <a:ext cx="2701377" cy="433587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文本框 133"/>
              <p:cNvSpPr txBox="1"/>
              <p:nvPr/>
            </p:nvSpPr>
            <p:spPr>
              <a:xfrm>
                <a:off x="1565823" y="5059680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左手柄</a:t>
                </a:r>
                <a:endParaRPr lang="zh-CN" altLang="en-US" dirty="0"/>
              </a:p>
            </p:txBody>
          </p:sp>
          <p:sp>
            <p:nvSpPr>
              <p:cNvPr id="135" name="文本框 134"/>
              <p:cNvSpPr txBox="1"/>
              <p:nvPr/>
            </p:nvSpPr>
            <p:spPr>
              <a:xfrm>
                <a:off x="4561840" y="5059680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右手柄</a:t>
                </a:r>
                <a:endParaRPr lang="zh-CN" altLang="en-US" dirty="0"/>
              </a:p>
            </p:txBody>
          </p:sp>
          <p:cxnSp>
            <p:nvCxnSpPr>
              <p:cNvPr id="136" name="直接箭头连接符 135"/>
              <p:cNvCxnSpPr>
                <a:endCxn id="134" idx="0"/>
              </p:cNvCxnSpPr>
              <p:nvPr/>
            </p:nvCxnSpPr>
            <p:spPr>
              <a:xfrm flipH="1">
                <a:off x="2004405" y="3484880"/>
                <a:ext cx="133808" cy="157480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7" name="直接箭头连接符 136"/>
              <p:cNvCxnSpPr>
                <a:endCxn id="135" idx="0"/>
              </p:cNvCxnSpPr>
              <p:nvPr/>
            </p:nvCxnSpPr>
            <p:spPr>
              <a:xfrm>
                <a:off x="4616536" y="3393440"/>
                <a:ext cx="383886" cy="166624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/>
              <p:cNvCxnSpPr/>
              <p:nvPr/>
            </p:nvCxnSpPr>
            <p:spPr>
              <a:xfrm>
                <a:off x="3474720" y="1818640"/>
                <a:ext cx="0" cy="751840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3474720" y="2570480"/>
                <a:ext cx="284480" cy="0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>
              <a:xfrm>
                <a:off x="3759200" y="2570480"/>
                <a:ext cx="0" cy="1463040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/>
              <p:cNvCxnSpPr/>
              <p:nvPr/>
            </p:nvCxnSpPr>
            <p:spPr>
              <a:xfrm flipH="1">
                <a:off x="3474720" y="4043680"/>
                <a:ext cx="284480" cy="0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/>
              <p:cNvCxnSpPr>
                <a:endCxn id="131" idx="2"/>
              </p:cNvCxnSpPr>
              <p:nvPr/>
            </p:nvCxnSpPr>
            <p:spPr>
              <a:xfrm>
                <a:off x="3474720" y="4033520"/>
                <a:ext cx="1183" cy="741680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/>
              <p:cNvCxnSpPr/>
              <p:nvPr/>
            </p:nvCxnSpPr>
            <p:spPr>
              <a:xfrm flipH="1">
                <a:off x="3230880" y="2570480"/>
                <a:ext cx="243840" cy="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直接连接符 143"/>
              <p:cNvCxnSpPr/>
              <p:nvPr/>
            </p:nvCxnSpPr>
            <p:spPr>
              <a:xfrm>
                <a:off x="3220720" y="2570480"/>
                <a:ext cx="0" cy="146304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/>
              <p:cNvCxnSpPr/>
              <p:nvPr/>
            </p:nvCxnSpPr>
            <p:spPr>
              <a:xfrm>
                <a:off x="3230880" y="4043680"/>
                <a:ext cx="243840" cy="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/>
              <p:cNvCxnSpPr/>
              <p:nvPr/>
            </p:nvCxnSpPr>
            <p:spPr>
              <a:xfrm>
                <a:off x="3474720" y="1818640"/>
                <a:ext cx="2511886" cy="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/>
              <p:cNvCxnSpPr/>
              <p:nvPr/>
            </p:nvCxnSpPr>
            <p:spPr>
              <a:xfrm>
                <a:off x="5934623" y="1818640"/>
                <a:ext cx="0" cy="295656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>
                <a:endCxn id="131" idx="2"/>
              </p:cNvCxnSpPr>
              <p:nvPr/>
            </p:nvCxnSpPr>
            <p:spPr>
              <a:xfrm flipH="1">
                <a:off x="3475903" y="4775200"/>
                <a:ext cx="2458720" cy="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/>
              <p:nvPr/>
            </p:nvCxnSpPr>
            <p:spPr>
              <a:xfrm flipH="1">
                <a:off x="3505200" y="1818640"/>
                <a:ext cx="1183" cy="75184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 flipH="1">
                <a:off x="3498936" y="3994667"/>
                <a:ext cx="1183" cy="75184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组合 6"/>
            <p:cNvGrpSpPr/>
            <p:nvPr/>
          </p:nvGrpSpPr>
          <p:grpSpPr>
            <a:xfrm>
              <a:off x="941883" y="4505108"/>
              <a:ext cx="2198698" cy="2198698"/>
              <a:chOff x="941883" y="4505108"/>
              <a:chExt cx="2198698" cy="2198698"/>
            </a:xfrm>
          </p:grpSpPr>
          <p:sp>
            <p:nvSpPr>
              <p:cNvPr id="110" name="椭圆 109"/>
              <p:cNvSpPr/>
              <p:nvPr/>
            </p:nvSpPr>
            <p:spPr>
              <a:xfrm>
                <a:off x="941883" y="4505108"/>
                <a:ext cx="2198698" cy="219869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矩形: 圆角 110"/>
              <p:cNvSpPr/>
              <p:nvPr/>
            </p:nvSpPr>
            <p:spPr>
              <a:xfrm>
                <a:off x="1287348" y="4856282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q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矩形: 圆角 111"/>
              <p:cNvSpPr/>
              <p:nvPr/>
            </p:nvSpPr>
            <p:spPr>
              <a:xfrm>
                <a:off x="1597609" y="4856282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w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矩形: 圆角 112"/>
              <p:cNvSpPr/>
              <p:nvPr/>
            </p:nvSpPr>
            <p:spPr>
              <a:xfrm>
                <a:off x="1907869" y="4856281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e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矩形: 圆角 113"/>
              <p:cNvSpPr/>
              <p:nvPr/>
            </p:nvSpPr>
            <p:spPr>
              <a:xfrm>
                <a:off x="2218129" y="4856280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r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矩形: 圆角 114"/>
              <p:cNvSpPr/>
              <p:nvPr/>
            </p:nvSpPr>
            <p:spPr>
              <a:xfrm>
                <a:off x="2528389" y="4856279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t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矩形: 圆角 115"/>
              <p:cNvSpPr/>
              <p:nvPr/>
            </p:nvSpPr>
            <p:spPr>
              <a:xfrm>
                <a:off x="1430918" y="5312380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a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矩形: 圆角 116"/>
              <p:cNvSpPr/>
              <p:nvPr/>
            </p:nvSpPr>
            <p:spPr>
              <a:xfrm>
                <a:off x="1741177" y="5312380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s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矩形: 圆角 117"/>
              <p:cNvSpPr/>
              <p:nvPr/>
            </p:nvSpPr>
            <p:spPr>
              <a:xfrm>
                <a:off x="2051438" y="5312379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d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矩形: 圆角 118"/>
              <p:cNvSpPr/>
              <p:nvPr/>
            </p:nvSpPr>
            <p:spPr>
              <a:xfrm>
                <a:off x="2361698" y="5312378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f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矩形: 圆角 119"/>
              <p:cNvSpPr/>
              <p:nvPr/>
            </p:nvSpPr>
            <p:spPr>
              <a:xfrm>
                <a:off x="2671958" y="5312377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g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矩形: 圆角 120"/>
              <p:cNvSpPr/>
              <p:nvPr/>
            </p:nvSpPr>
            <p:spPr>
              <a:xfrm>
                <a:off x="1741024" y="5764348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z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矩形: 圆角 121"/>
              <p:cNvSpPr/>
              <p:nvPr/>
            </p:nvSpPr>
            <p:spPr>
              <a:xfrm>
                <a:off x="2051284" y="5764348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x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矩形: 圆角 122"/>
              <p:cNvSpPr/>
              <p:nvPr/>
            </p:nvSpPr>
            <p:spPr>
              <a:xfrm>
                <a:off x="2361544" y="5764348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c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矩形: 圆角 123"/>
              <p:cNvSpPr/>
              <p:nvPr/>
            </p:nvSpPr>
            <p:spPr>
              <a:xfrm>
                <a:off x="2671804" y="5764347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v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矩形: 圆角 124"/>
              <p:cNvSpPr/>
              <p:nvPr/>
            </p:nvSpPr>
            <p:spPr>
              <a:xfrm>
                <a:off x="1305063" y="5767685"/>
                <a:ext cx="375952" cy="39654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↑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矩形: 圆角 125"/>
              <p:cNvSpPr/>
              <p:nvPr/>
            </p:nvSpPr>
            <p:spPr>
              <a:xfrm>
                <a:off x="1411555" y="6258997"/>
                <a:ext cx="1082003" cy="25752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>
                    <a:solidFill>
                      <a:schemeClr val="tx1"/>
                    </a:solidFill>
                  </a:rPr>
                  <a:t>常用符号</a:t>
                </a:r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7" name="直接连接符 126"/>
              <p:cNvCxnSpPr/>
              <p:nvPr/>
            </p:nvCxnSpPr>
            <p:spPr>
              <a:xfrm>
                <a:off x="2580640" y="6258997"/>
                <a:ext cx="36659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2580640" y="6258997"/>
                <a:ext cx="0" cy="31960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文本框 128"/>
              <p:cNvSpPr txBox="1"/>
              <p:nvPr/>
            </p:nvSpPr>
            <p:spPr>
              <a:xfrm>
                <a:off x="2534097" y="6239518"/>
                <a:ext cx="3481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SP</a:t>
                </a:r>
                <a:endParaRPr lang="zh-CN" altLang="en-US" sz="1200" dirty="0"/>
              </a:p>
            </p:txBody>
          </p:sp>
        </p:grpSp>
        <p:cxnSp>
          <p:nvCxnSpPr>
            <p:cNvPr id="8" name="直接连接符 7"/>
            <p:cNvCxnSpPr/>
            <p:nvPr/>
          </p:nvCxnSpPr>
          <p:spPr>
            <a:xfrm>
              <a:off x="4102353" y="6258997"/>
              <a:ext cx="0" cy="39580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组合 8"/>
            <p:cNvGrpSpPr/>
            <p:nvPr/>
          </p:nvGrpSpPr>
          <p:grpSpPr>
            <a:xfrm>
              <a:off x="3373150" y="4505108"/>
              <a:ext cx="2198698" cy="2198698"/>
              <a:chOff x="3308912" y="4505108"/>
              <a:chExt cx="2198698" cy="2198698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3308912" y="4505108"/>
                <a:ext cx="2198698" cy="219869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矩形: 圆角 85"/>
              <p:cNvSpPr/>
              <p:nvPr/>
            </p:nvSpPr>
            <p:spPr>
              <a:xfrm>
                <a:off x="3654377" y="4856282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y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矩形: 圆角 86"/>
              <p:cNvSpPr/>
              <p:nvPr/>
            </p:nvSpPr>
            <p:spPr>
              <a:xfrm>
                <a:off x="3964638" y="4856282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u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矩形: 圆角 87"/>
              <p:cNvSpPr/>
              <p:nvPr/>
            </p:nvSpPr>
            <p:spPr>
              <a:xfrm>
                <a:off x="4274898" y="4856281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i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矩形: 圆角 88"/>
              <p:cNvSpPr/>
              <p:nvPr/>
            </p:nvSpPr>
            <p:spPr>
              <a:xfrm>
                <a:off x="4585158" y="4856280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o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矩形: 圆角 89"/>
              <p:cNvSpPr/>
              <p:nvPr/>
            </p:nvSpPr>
            <p:spPr>
              <a:xfrm>
                <a:off x="4895418" y="4856279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p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矩形: 圆角 90"/>
              <p:cNvSpPr/>
              <p:nvPr/>
            </p:nvSpPr>
            <p:spPr>
              <a:xfrm>
                <a:off x="3543947" y="5312380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g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矩形: 圆角 91"/>
              <p:cNvSpPr/>
              <p:nvPr/>
            </p:nvSpPr>
            <p:spPr>
              <a:xfrm>
                <a:off x="3854206" y="5312380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h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矩形: 圆角 92"/>
              <p:cNvSpPr/>
              <p:nvPr/>
            </p:nvSpPr>
            <p:spPr>
              <a:xfrm>
                <a:off x="4164467" y="5312379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j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矩形: 圆角 93"/>
              <p:cNvSpPr/>
              <p:nvPr/>
            </p:nvSpPr>
            <p:spPr>
              <a:xfrm>
                <a:off x="4474727" y="5312378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k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矩形: 圆角 94"/>
              <p:cNvSpPr/>
              <p:nvPr/>
            </p:nvSpPr>
            <p:spPr>
              <a:xfrm>
                <a:off x="4784987" y="5312377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l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矩形: 圆角 95"/>
              <p:cNvSpPr/>
              <p:nvPr/>
            </p:nvSpPr>
            <p:spPr>
              <a:xfrm>
                <a:off x="3539093" y="5764348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v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矩形: 圆角 96"/>
              <p:cNvSpPr/>
              <p:nvPr/>
            </p:nvSpPr>
            <p:spPr>
              <a:xfrm>
                <a:off x="3849353" y="5764348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b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矩形: 圆角 97"/>
              <p:cNvSpPr/>
              <p:nvPr/>
            </p:nvSpPr>
            <p:spPr>
              <a:xfrm>
                <a:off x="4159613" y="5764348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n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矩形: 圆角 98"/>
              <p:cNvSpPr/>
              <p:nvPr/>
            </p:nvSpPr>
            <p:spPr>
              <a:xfrm>
                <a:off x="4469873" y="5764347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m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0" name="组合 99"/>
              <p:cNvGrpSpPr/>
              <p:nvPr/>
            </p:nvGrpSpPr>
            <p:grpSpPr>
              <a:xfrm>
                <a:off x="4742005" y="5777649"/>
                <a:ext cx="543739" cy="396547"/>
                <a:chOff x="8512949" y="3178381"/>
                <a:chExt cx="543739" cy="396547"/>
              </a:xfrm>
            </p:grpSpPr>
            <p:sp>
              <p:nvSpPr>
                <p:cNvPr id="108" name="矩形: 圆角 107"/>
                <p:cNvSpPr/>
                <p:nvPr/>
              </p:nvSpPr>
              <p:spPr>
                <a:xfrm>
                  <a:off x="8586971" y="3178381"/>
                  <a:ext cx="375952" cy="39654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文本框 108"/>
                <p:cNvSpPr txBox="1"/>
                <p:nvPr/>
              </p:nvSpPr>
              <p:spPr>
                <a:xfrm>
                  <a:off x="8512949" y="3220896"/>
                  <a:ext cx="54373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/>
                    <a:t>back</a:t>
                  </a:r>
                  <a:endParaRPr lang="zh-CN" altLang="en-US" sz="1400" dirty="0"/>
                </a:p>
              </p:txBody>
            </p:sp>
          </p:grpSp>
          <p:grpSp>
            <p:nvGrpSpPr>
              <p:cNvPr id="101" name="组合 100"/>
              <p:cNvGrpSpPr/>
              <p:nvPr/>
            </p:nvGrpSpPr>
            <p:grpSpPr>
              <a:xfrm>
                <a:off x="4446403" y="6196287"/>
                <a:ext cx="643125" cy="338554"/>
                <a:chOff x="8217347" y="3597019"/>
                <a:chExt cx="643125" cy="338554"/>
              </a:xfrm>
            </p:grpSpPr>
            <p:sp>
              <p:nvSpPr>
                <p:cNvPr id="106" name="矩形: 圆角 105"/>
                <p:cNvSpPr/>
                <p:nvPr/>
              </p:nvSpPr>
              <p:spPr>
                <a:xfrm>
                  <a:off x="8297779" y="3659729"/>
                  <a:ext cx="477168" cy="257523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文本框 106"/>
                <p:cNvSpPr txBox="1"/>
                <p:nvPr/>
              </p:nvSpPr>
              <p:spPr>
                <a:xfrm>
                  <a:off x="8217347" y="3597019"/>
                  <a:ext cx="64312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dirty="0"/>
                    <a:t>enter</a:t>
                  </a:r>
                  <a:endParaRPr lang="zh-CN" altLang="en-US" sz="1600" dirty="0"/>
                </a:p>
              </p:txBody>
            </p:sp>
          </p:grpSp>
          <p:cxnSp>
            <p:nvCxnSpPr>
              <p:cNvPr id="102" name="直接连接符 101"/>
              <p:cNvCxnSpPr/>
              <p:nvPr/>
            </p:nvCxnSpPr>
            <p:spPr>
              <a:xfrm>
                <a:off x="3539093" y="6258997"/>
                <a:ext cx="56326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文本框 102"/>
              <p:cNvSpPr txBox="1"/>
              <p:nvPr/>
            </p:nvSpPr>
            <p:spPr>
              <a:xfrm>
                <a:off x="3732204" y="6275753"/>
                <a:ext cx="3481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SP</a:t>
                </a:r>
                <a:endParaRPr lang="zh-CN" altLang="en-US" sz="1200" dirty="0"/>
              </a:p>
            </p:txBody>
          </p:sp>
          <p:sp>
            <p:nvSpPr>
              <p:cNvPr id="104" name="矩形: 圆角 103"/>
              <p:cNvSpPr/>
              <p:nvPr/>
            </p:nvSpPr>
            <p:spPr>
              <a:xfrm>
                <a:off x="4152622" y="6258994"/>
                <a:ext cx="323945" cy="25752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文本框 104"/>
              <p:cNvSpPr txBox="1"/>
              <p:nvPr/>
            </p:nvSpPr>
            <p:spPr>
              <a:xfrm>
                <a:off x="4083534" y="6252817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/>
                  <a:t>符号</a:t>
                </a:r>
                <a:endParaRPr lang="zh-CN" altLang="en-US" sz="1100" dirty="0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6502400" y="780980"/>
              <a:ext cx="436880" cy="478387"/>
              <a:chOff x="6289040" y="1228879"/>
              <a:chExt cx="436880" cy="478387"/>
            </a:xfrm>
          </p:grpSpPr>
          <p:cxnSp>
            <p:nvCxnSpPr>
              <p:cNvPr id="82" name="直接连接符 81"/>
              <p:cNvCxnSpPr/>
              <p:nvPr/>
            </p:nvCxnSpPr>
            <p:spPr>
              <a:xfrm>
                <a:off x="6289040" y="1228879"/>
                <a:ext cx="436880" cy="20338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 flipV="1">
                <a:off x="6380480" y="1438444"/>
                <a:ext cx="345440" cy="26882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任意多边形: 形状 83"/>
              <p:cNvSpPr/>
              <p:nvPr/>
            </p:nvSpPr>
            <p:spPr>
              <a:xfrm>
                <a:off x="6380480" y="1314926"/>
                <a:ext cx="95663" cy="306293"/>
              </a:xfrm>
              <a:custGeom>
                <a:avLst/>
                <a:gdLst>
                  <a:gd name="connsiteX0" fmla="*/ 75343 w 95663"/>
                  <a:gd name="connsiteY0" fmla="*/ 0 h 306293"/>
                  <a:gd name="connsiteX1" fmla="*/ 24543 w 95663"/>
                  <a:gd name="connsiteY1" fmla="*/ 40640 h 306293"/>
                  <a:gd name="connsiteX2" fmla="*/ 14383 w 95663"/>
                  <a:gd name="connsiteY2" fmla="*/ 233680 h 306293"/>
                  <a:gd name="connsiteX3" fmla="*/ 75343 w 95663"/>
                  <a:gd name="connsiteY3" fmla="*/ 304800 h 306293"/>
                  <a:gd name="connsiteX4" fmla="*/ 95663 w 95663"/>
                  <a:gd name="connsiteY4" fmla="*/ 304800 h 306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663" h="306293">
                    <a:moveTo>
                      <a:pt x="75343" y="0"/>
                    </a:moveTo>
                    <a:cubicBezTo>
                      <a:pt x="58410" y="13547"/>
                      <a:pt x="38823" y="24320"/>
                      <a:pt x="24543" y="40640"/>
                    </a:cubicBezTo>
                    <a:cubicBezTo>
                      <a:pt x="-20222" y="91800"/>
                      <a:pt x="8850" y="183882"/>
                      <a:pt x="14383" y="233680"/>
                    </a:cubicBezTo>
                    <a:cubicBezTo>
                      <a:pt x="18494" y="270679"/>
                      <a:pt x="42314" y="285926"/>
                      <a:pt x="75343" y="304800"/>
                    </a:cubicBezTo>
                    <a:cubicBezTo>
                      <a:pt x="81224" y="308161"/>
                      <a:pt x="88890" y="304800"/>
                      <a:pt x="95663" y="30480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6359577" y="1247593"/>
              <a:ext cx="646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视线</a:t>
              </a:r>
              <a:endParaRPr lang="zh-CN" altLang="en-US" dirty="0"/>
            </a:p>
          </p:txBody>
        </p:sp>
        <p:cxnSp>
          <p:nvCxnSpPr>
            <p:cNvPr id="12" name="直接箭头连接符 11"/>
            <p:cNvCxnSpPr>
              <a:stCxn id="84" idx="2"/>
            </p:cNvCxnSpPr>
            <p:nvPr/>
          </p:nvCxnSpPr>
          <p:spPr>
            <a:xfrm flipH="1">
              <a:off x="3052459" y="1100707"/>
              <a:ext cx="3555764" cy="158660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: 圆角 12"/>
            <p:cNvSpPr/>
            <p:nvPr/>
          </p:nvSpPr>
          <p:spPr>
            <a:xfrm>
              <a:off x="2528389" y="1116009"/>
              <a:ext cx="722811" cy="335017"/>
            </a:xfrm>
            <a:prstGeom prst="roundRect">
              <a:avLst/>
            </a:prstGeom>
            <a:solidFill>
              <a:srgbClr val="FF3399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箭头连接符 13"/>
            <p:cNvCxnSpPr/>
            <p:nvPr/>
          </p:nvCxnSpPr>
          <p:spPr>
            <a:xfrm flipH="1" flipV="1">
              <a:off x="2413118" y="744674"/>
              <a:ext cx="4195105" cy="355899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2306394" y="578251"/>
              <a:ext cx="0" cy="265137"/>
            </a:xfrm>
            <a:prstGeom prst="line">
              <a:avLst/>
            </a:prstGeom>
            <a:ln w="19050">
              <a:solidFill>
                <a:srgbClr val="FF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组合 15"/>
            <p:cNvGrpSpPr/>
            <p:nvPr/>
          </p:nvGrpSpPr>
          <p:grpSpPr>
            <a:xfrm>
              <a:off x="8445501" y="6633"/>
              <a:ext cx="1003126" cy="2346688"/>
              <a:chOff x="7251842" y="50902"/>
              <a:chExt cx="1003126" cy="2346688"/>
            </a:xfrm>
          </p:grpSpPr>
          <p:grpSp>
            <p:nvGrpSpPr>
              <p:cNvPr id="76" name="组合 75"/>
              <p:cNvGrpSpPr/>
              <p:nvPr/>
            </p:nvGrpSpPr>
            <p:grpSpPr>
              <a:xfrm>
                <a:off x="7251842" y="50902"/>
                <a:ext cx="1003126" cy="2346688"/>
                <a:chOff x="8045869" y="922623"/>
                <a:chExt cx="1922298" cy="4496976"/>
              </a:xfrm>
            </p:grpSpPr>
            <p:pic>
              <p:nvPicPr>
                <p:cNvPr id="78" name="图片 77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8326" t="8455" r="13332" b="11097"/>
                <a:stretch>
                  <a:fillRect/>
                </a:stretch>
              </p:blipFill>
              <p:spPr>
                <a:xfrm flipH="1">
                  <a:off x="8045869" y="922623"/>
                  <a:ext cx="1922298" cy="4496976"/>
                </a:xfrm>
                <a:prstGeom prst="rect">
                  <a:avLst/>
                </a:prstGeom>
              </p:spPr>
            </p:pic>
            <p:cxnSp>
              <p:nvCxnSpPr>
                <p:cNvPr id="79" name="直接连接符 78"/>
                <p:cNvCxnSpPr/>
                <p:nvPr/>
              </p:nvCxnSpPr>
              <p:spPr>
                <a:xfrm>
                  <a:off x="8056029" y="1778000"/>
                  <a:ext cx="742531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>
                  <a:off x="8056029" y="2854960"/>
                  <a:ext cx="929221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>
                  <a:off x="8056029" y="3637703"/>
                  <a:ext cx="1310221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7" name="椭圆 76"/>
              <p:cNvSpPr/>
              <p:nvPr/>
            </p:nvSpPr>
            <p:spPr>
              <a:xfrm>
                <a:off x="7560440" y="892560"/>
                <a:ext cx="463286" cy="331686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7" name="直接箭头连接符 16"/>
            <p:cNvCxnSpPr>
              <a:stCxn id="77" idx="2"/>
            </p:cNvCxnSpPr>
            <p:nvPr/>
          </p:nvCxnSpPr>
          <p:spPr>
            <a:xfrm flipH="1">
              <a:off x="7096473" y="1014134"/>
              <a:ext cx="1657626" cy="20344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7169555" y="428907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扳机选择控制</a:t>
              </a:r>
              <a:endParaRPr lang="en-US" altLang="zh-CN" sz="1600" dirty="0"/>
            </a:p>
            <a:p>
              <a:r>
                <a:rPr lang="zh-CN" altLang="en-US" sz="1600" dirty="0"/>
                <a:t>推荐词</a:t>
              </a:r>
              <a:r>
                <a:rPr lang="en-US" altLang="zh-CN" sz="1600" dirty="0"/>
                <a:t>/</a:t>
              </a:r>
              <a:r>
                <a:rPr lang="zh-CN" altLang="en-US" sz="1600" dirty="0"/>
                <a:t>光标</a:t>
              </a:r>
              <a:endParaRPr lang="zh-CN" altLang="en-US" sz="1600" dirty="0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6940182" y="4511058"/>
              <a:ext cx="2198698" cy="2198698"/>
              <a:chOff x="6285616" y="4463720"/>
              <a:chExt cx="2198698" cy="2198698"/>
            </a:xfrm>
          </p:grpSpPr>
          <p:sp>
            <p:nvSpPr>
              <p:cNvPr id="56" name="椭圆 55"/>
              <p:cNvSpPr/>
              <p:nvPr/>
            </p:nvSpPr>
            <p:spPr>
              <a:xfrm>
                <a:off x="6285616" y="4463720"/>
                <a:ext cx="2198698" cy="219869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7" name="矩形: 圆角 56"/>
              <p:cNvSpPr/>
              <p:nvPr/>
            </p:nvSpPr>
            <p:spPr>
              <a:xfrm>
                <a:off x="6631081" y="4814894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q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矩形: 圆角 57"/>
              <p:cNvSpPr/>
              <p:nvPr/>
            </p:nvSpPr>
            <p:spPr>
              <a:xfrm>
                <a:off x="6941342" y="4647022"/>
                <a:ext cx="275429" cy="56474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w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矩形: 圆角 58"/>
              <p:cNvSpPr/>
              <p:nvPr/>
            </p:nvSpPr>
            <p:spPr>
              <a:xfrm>
                <a:off x="7251602" y="4680140"/>
                <a:ext cx="275429" cy="49307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e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矩形: 圆角 59"/>
              <p:cNvSpPr/>
              <p:nvPr/>
            </p:nvSpPr>
            <p:spPr>
              <a:xfrm>
                <a:off x="7561862" y="4647022"/>
                <a:ext cx="275429" cy="56474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r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矩形: 圆角 60"/>
              <p:cNvSpPr/>
              <p:nvPr/>
            </p:nvSpPr>
            <p:spPr>
              <a:xfrm>
                <a:off x="7900997" y="4834141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t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矩形: 圆角 61"/>
              <p:cNvSpPr/>
              <p:nvPr/>
            </p:nvSpPr>
            <p:spPr>
              <a:xfrm>
                <a:off x="6537458" y="5270992"/>
                <a:ext cx="387495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a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矩形: 圆角 62"/>
              <p:cNvSpPr/>
              <p:nvPr/>
            </p:nvSpPr>
            <p:spPr>
              <a:xfrm>
                <a:off x="6991663" y="5270992"/>
                <a:ext cx="349427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s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矩形: 圆角 63"/>
              <p:cNvSpPr/>
              <p:nvPr/>
            </p:nvSpPr>
            <p:spPr>
              <a:xfrm>
                <a:off x="7395171" y="5270991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d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矩形: 圆角 64"/>
              <p:cNvSpPr/>
              <p:nvPr/>
            </p:nvSpPr>
            <p:spPr>
              <a:xfrm>
                <a:off x="7705431" y="5270990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f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矩形: 圆角 65"/>
              <p:cNvSpPr/>
              <p:nvPr/>
            </p:nvSpPr>
            <p:spPr>
              <a:xfrm>
                <a:off x="8015690" y="5270989"/>
                <a:ext cx="356101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g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矩形: 圆角 66"/>
              <p:cNvSpPr/>
              <p:nvPr/>
            </p:nvSpPr>
            <p:spPr>
              <a:xfrm>
                <a:off x="6991663" y="5722960"/>
                <a:ext cx="308192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z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矩形: 圆角 67"/>
              <p:cNvSpPr/>
              <p:nvPr/>
            </p:nvSpPr>
            <p:spPr>
              <a:xfrm>
                <a:off x="7337267" y="5722960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x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矩形: 圆角 68"/>
              <p:cNvSpPr/>
              <p:nvPr/>
            </p:nvSpPr>
            <p:spPr>
              <a:xfrm>
                <a:off x="7644316" y="5722960"/>
                <a:ext cx="336391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c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矩形: 圆角 69"/>
              <p:cNvSpPr/>
              <p:nvPr/>
            </p:nvSpPr>
            <p:spPr>
              <a:xfrm>
                <a:off x="8015537" y="5722959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v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矩形: 圆角 70"/>
              <p:cNvSpPr/>
              <p:nvPr/>
            </p:nvSpPr>
            <p:spPr>
              <a:xfrm>
                <a:off x="6542919" y="5726297"/>
                <a:ext cx="375952" cy="39654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↑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矩形: 圆角 71"/>
              <p:cNvSpPr/>
              <p:nvPr/>
            </p:nvSpPr>
            <p:spPr>
              <a:xfrm>
                <a:off x="6755288" y="6217609"/>
                <a:ext cx="1082003" cy="25752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>
                    <a:solidFill>
                      <a:schemeClr val="tx1"/>
                    </a:solidFill>
                  </a:rPr>
                  <a:t>常用符号</a:t>
                </a:r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3" name="直接连接符 72"/>
              <p:cNvCxnSpPr/>
              <p:nvPr/>
            </p:nvCxnSpPr>
            <p:spPr>
              <a:xfrm>
                <a:off x="7924373" y="6217609"/>
                <a:ext cx="36659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>
                <a:off x="7924373" y="6217609"/>
                <a:ext cx="0" cy="31960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文本框 74"/>
              <p:cNvSpPr txBox="1"/>
              <p:nvPr/>
            </p:nvSpPr>
            <p:spPr>
              <a:xfrm>
                <a:off x="7877830" y="6198130"/>
                <a:ext cx="3481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SP</a:t>
                </a:r>
                <a:endParaRPr lang="zh-CN" altLang="en-US" sz="1200" dirty="0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9371449" y="4511058"/>
              <a:ext cx="2198698" cy="2198698"/>
              <a:chOff x="8716883" y="4463720"/>
              <a:chExt cx="2198698" cy="2198698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8716883" y="4463720"/>
                <a:ext cx="2198698" cy="219869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2" name="矩形: 圆角 31"/>
              <p:cNvSpPr/>
              <p:nvPr/>
            </p:nvSpPr>
            <p:spPr>
              <a:xfrm>
                <a:off x="9062348" y="4718692"/>
                <a:ext cx="360056" cy="49307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y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矩形: 圆角 32"/>
              <p:cNvSpPr/>
              <p:nvPr/>
            </p:nvSpPr>
            <p:spPr>
              <a:xfrm>
                <a:off x="9478799" y="4680140"/>
                <a:ext cx="147675" cy="49307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u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矩形: 圆角 33"/>
              <p:cNvSpPr/>
              <p:nvPr/>
            </p:nvSpPr>
            <p:spPr>
              <a:xfrm>
                <a:off x="9682869" y="4647023"/>
                <a:ext cx="275430" cy="56474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i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矩形: 圆角 34"/>
              <p:cNvSpPr/>
              <p:nvPr/>
            </p:nvSpPr>
            <p:spPr>
              <a:xfrm>
                <a:off x="9993128" y="4680140"/>
                <a:ext cx="310261" cy="53162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o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矩形: 圆角 35"/>
              <p:cNvSpPr/>
              <p:nvPr/>
            </p:nvSpPr>
            <p:spPr>
              <a:xfrm>
                <a:off x="10359784" y="4814891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p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矩形: 圆角 36"/>
              <p:cNvSpPr/>
              <p:nvPr/>
            </p:nvSpPr>
            <p:spPr>
              <a:xfrm>
                <a:off x="8836416" y="5270992"/>
                <a:ext cx="322498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g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矩形: 圆角 37"/>
              <p:cNvSpPr/>
              <p:nvPr/>
            </p:nvSpPr>
            <p:spPr>
              <a:xfrm>
                <a:off x="9208098" y="5270992"/>
                <a:ext cx="329509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h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矩形: 圆角 38"/>
              <p:cNvSpPr/>
              <p:nvPr/>
            </p:nvSpPr>
            <p:spPr>
              <a:xfrm>
                <a:off x="9572438" y="5270991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j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矩形: 圆角 39"/>
              <p:cNvSpPr/>
              <p:nvPr/>
            </p:nvSpPr>
            <p:spPr>
              <a:xfrm>
                <a:off x="9882698" y="5270990"/>
                <a:ext cx="31026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k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矩形: 圆角 40"/>
              <p:cNvSpPr/>
              <p:nvPr/>
            </p:nvSpPr>
            <p:spPr>
              <a:xfrm>
                <a:off x="10256064" y="5270989"/>
                <a:ext cx="375952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l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矩形: 圆角 41"/>
              <p:cNvSpPr/>
              <p:nvPr/>
            </p:nvSpPr>
            <p:spPr>
              <a:xfrm>
                <a:off x="8907871" y="5761511"/>
                <a:ext cx="309514" cy="42334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v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矩形: 圆角 42"/>
              <p:cNvSpPr/>
              <p:nvPr/>
            </p:nvSpPr>
            <p:spPr>
              <a:xfrm>
                <a:off x="9257324" y="5722960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b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矩形: 圆角 43"/>
              <p:cNvSpPr/>
              <p:nvPr/>
            </p:nvSpPr>
            <p:spPr>
              <a:xfrm>
                <a:off x="9567584" y="5722960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n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矩形: 圆角 44"/>
              <p:cNvSpPr/>
              <p:nvPr/>
            </p:nvSpPr>
            <p:spPr>
              <a:xfrm>
                <a:off x="9877843" y="5722959"/>
                <a:ext cx="406885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m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6" name="组合 45"/>
              <p:cNvGrpSpPr/>
              <p:nvPr/>
            </p:nvGrpSpPr>
            <p:grpSpPr>
              <a:xfrm>
                <a:off x="10284729" y="5736261"/>
                <a:ext cx="543739" cy="396547"/>
                <a:chOff x="8512949" y="3178381"/>
                <a:chExt cx="543739" cy="396547"/>
              </a:xfrm>
            </p:grpSpPr>
            <p:sp>
              <p:nvSpPr>
                <p:cNvPr id="54" name="矩形: 圆角 53"/>
                <p:cNvSpPr/>
                <p:nvPr/>
              </p:nvSpPr>
              <p:spPr>
                <a:xfrm>
                  <a:off x="8586971" y="3178381"/>
                  <a:ext cx="375952" cy="39654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文本框 54"/>
                <p:cNvSpPr txBox="1"/>
                <p:nvPr/>
              </p:nvSpPr>
              <p:spPr>
                <a:xfrm>
                  <a:off x="8512949" y="3220896"/>
                  <a:ext cx="54373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/>
                    <a:t>back</a:t>
                  </a:r>
                  <a:endParaRPr lang="zh-CN" altLang="en-US" sz="1400" dirty="0"/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9854374" y="6154899"/>
                <a:ext cx="643125" cy="338554"/>
                <a:chOff x="8217347" y="3597019"/>
                <a:chExt cx="643125" cy="338554"/>
              </a:xfrm>
            </p:grpSpPr>
            <p:sp>
              <p:nvSpPr>
                <p:cNvPr id="52" name="矩形: 圆角 51"/>
                <p:cNvSpPr/>
                <p:nvPr/>
              </p:nvSpPr>
              <p:spPr>
                <a:xfrm>
                  <a:off x="8297779" y="3659729"/>
                  <a:ext cx="477168" cy="257523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文本框 52"/>
                <p:cNvSpPr txBox="1"/>
                <p:nvPr/>
              </p:nvSpPr>
              <p:spPr>
                <a:xfrm>
                  <a:off x="8217347" y="3597019"/>
                  <a:ext cx="64312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dirty="0"/>
                    <a:t>enter</a:t>
                  </a:r>
                  <a:endParaRPr lang="zh-CN" altLang="en-US" sz="1600" dirty="0"/>
                </a:p>
              </p:txBody>
            </p:sp>
          </p:grpSp>
          <p:cxnSp>
            <p:nvCxnSpPr>
              <p:cNvPr id="48" name="直接连接符 47"/>
              <p:cNvCxnSpPr/>
              <p:nvPr/>
            </p:nvCxnSpPr>
            <p:spPr>
              <a:xfrm>
                <a:off x="8947064" y="6217609"/>
                <a:ext cx="56326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文本框 48"/>
              <p:cNvSpPr txBox="1"/>
              <p:nvPr/>
            </p:nvSpPr>
            <p:spPr>
              <a:xfrm>
                <a:off x="9140175" y="6234365"/>
                <a:ext cx="3481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SP</a:t>
                </a:r>
                <a:endParaRPr lang="zh-CN" altLang="en-US" sz="1200" dirty="0"/>
              </a:p>
            </p:txBody>
          </p:sp>
          <p:sp>
            <p:nvSpPr>
              <p:cNvPr id="50" name="矩形: 圆角 49"/>
              <p:cNvSpPr/>
              <p:nvPr/>
            </p:nvSpPr>
            <p:spPr>
              <a:xfrm>
                <a:off x="9560593" y="6217606"/>
                <a:ext cx="323945" cy="25752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9491505" y="6211429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/>
                  <a:t>符号</a:t>
                </a:r>
                <a:endParaRPr lang="zh-CN" altLang="en-US" sz="1100" dirty="0"/>
              </a:p>
            </p:txBody>
          </p:sp>
        </p:grpSp>
        <p:cxnSp>
          <p:nvCxnSpPr>
            <p:cNvPr id="21" name="直接箭头连接符 20"/>
            <p:cNvCxnSpPr>
              <a:stCxn id="85" idx="6"/>
              <a:endCxn id="56" idx="2"/>
            </p:cNvCxnSpPr>
            <p:nvPr/>
          </p:nvCxnSpPr>
          <p:spPr>
            <a:xfrm>
              <a:off x="5571848" y="5604457"/>
              <a:ext cx="1368334" cy="5950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5594082" y="5019989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学习用户习惯</a:t>
              </a:r>
              <a:endParaRPr lang="en-US" altLang="zh-CN" sz="1600" dirty="0"/>
            </a:p>
            <a:p>
              <a:r>
                <a:rPr lang="zh-CN" altLang="en-US" sz="1600" dirty="0"/>
                <a:t>键位重定位</a:t>
              </a:r>
              <a:endParaRPr lang="zh-CN" altLang="en-US" sz="1600" dirty="0"/>
            </a:p>
          </p:txBody>
        </p:sp>
        <p:sp>
          <p:nvSpPr>
            <p:cNvPr id="23" name="矩形: 圆角 22"/>
            <p:cNvSpPr/>
            <p:nvPr/>
          </p:nvSpPr>
          <p:spPr>
            <a:xfrm>
              <a:off x="4452179" y="2078974"/>
              <a:ext cx="391865" cy="648018"/>
            </a:xfrm>
            <a:prstGeom prst="round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6153281" y="2203240"/>
              <a:ext cx="854367" cy="1332132"/>
              <a:chOff x="6431280" y="2184371"/>
              <a:chExt cx="854367" cy="1332132"/>
            </a:xfrm>
          </p:grpSpPr>
          <p:sp>
            <p:nvSpPr>
              <p:cNvPr id="28" name="矩形: 圆角 27"/>
              <p:cNvSpPr/>
              <p:nvPr/>
            </p:nvSpPr>
            <p:spPr>
              <a:xfrm>
                <a:off x="6431280" y="2184371"/>
                <a:ext cx="854367" cy="1332132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6723965" y="2549015"/>
                <a:ext cx="31130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/>
                  <a:t>l</a:t>
                </a:r>
                <a:endParaRPr lang="zh-CN" altLang="en-US" sz="4400" dirty="0"/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6698804" y="2255781"/>
                <a:ext cx="3193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/>
                  <a:t>?</a:t>
                </a:r>
                <a:endParaRPr lang="zh-CN" altLang="en-US" sz="2400" dirty="0"/>
              </a:p>
            </p:txBody>
          </p:sp>
        </p:grpSp>
        <p:cxnSp>
          <p:nvCxnSpPr>
            <p:cNvPr id="25" name="直接连接符 24"/>
            <p:cNvCxnSpPr>
              <a:stCxn id="23" idx="0"/>
            </p:cNvCxnSpPr>
            <p:nvPr/>
          </p:nvCxnSpPr>
          <p:spPr>
            <a:xfrm>
              <a:off x="4648112" y="2078974"/>
              <a:ext cx="1607903" cy="124266"/>
            </a:xfrm>
            <a:prstGeom prst="lin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>
              <a:stCxn id="23" idx="2"/>
            </p:cNvCxnSpPr>
            <p:nvPr/>
          </p:nvCxnSpPr>
          <p:spPr>
            <a:xfrm>
              <a:off x="4648112" y="2726992"/>
              <a:ext cx="1653856" cy="832928"/>
            </a:xfrm>
            <a:prstGeom prst="lin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5962546" y="3612093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长按输入符号</a:t>
              </a:r>
              <a:endParaRPr lang="zh-CN" altLang="en-US" sz="1600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23850" y="333375"/>
            <a:ext cx="2628900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方法步骤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84625" y="411455"/>
            <a:ext cx="8542926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3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键盘：分体式手机键盘映射</a:t>
            </a:r>
            <a:endParaRPr lang="zh-CN" altLang="en-US" sz="2400" spc="13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2400" spc="13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2400" spc="13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2400" spc="13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2400" spc="13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2400" spc="13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2400" spc="13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2400" spc="13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dirty="0"/>
          </a:p>
        </p:txBody>
      </p:sp>
      <p:sp>
        <p:nvSpPr>
          <p:cNvPr id="3" name="TextBox 2"/>
          <p:cNvSpPr txBox="1"/>
          <p:nvPr/>
        </p:nvSpPr>
        <p:spPr>
          <a:xfrm>
            <a:off x="5577253" y="6356045"/>
            <a:ext cx="78011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12/27</a:t>
            </a:r>
            <a:endParaRPr lang="zh-CN" altLang="en-US" dirty="0"/>
          </a:p>
        </p:txBody>
      </p:sp>
      <p:grpSp>
        <p:nvGrpSpPr>
          <p:cNvPr id="405" name="组合 404"/>
          <p:cNvGrpSpPr/>
          <p:nvPr/>
        </p:nvGrpSpPr>
        <p:grpSpPr>
          <a:xfrm>
            <a:off x="1142822" y="4017099"/>
            <a:ext cx="2400525" cy="2400525"/>
            <a:chOff x="1142822" y="4017099"/>
            <a:chExt cx="2400525" cy="2400525"/>
          </a:xfrm>
        </p:grpSpPr>
        <p:sp>
          <p:nvSpPr>
            <p:cNvPr id="153" name="椭圆 152"/>
            <p:cNvSpPr/>
            <p:nvPr/>
          </p:nvSpPr>
          <p:spPr>
            <a:xfrm>
              <a:off x="1142822" y="4017099"/>
              <a:ext cx="2400525" cy="240052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矩形: 圆角 153"/>
            <p:cNvSpPr/>
            <p:nvPr/>
          </p:nvSpPr>
          <p:spPr>
            <a:xfrm>
              <a:off x="1519999" y="4400509"/>
              <a:ext cx="300713" cy="43330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q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5" name="矩形: 圆角 154"/>
            <p:cNvSpPr/>
            <p:nvPr/>
          </p:nvSpPr>
          <p:spPr>
            <a:xfrm>
              <a:off x="1858740" y="4400509"/>
              <a:ext cx="300713" cy="43330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w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6" name="矩形: 圆角 155"/>
            <p:cNvSpPr/>
            <p:nvPr/>
          </p:nvSpPr>
          <p:spPr>
            <a:xfrm>
              <a:off x="2197480" y="4400508"/>
              <a:ext cx="300713" cy="43330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e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7" name="矩形: 圆角 156"/>
            <p:cNvSpPr/>
            <p:nvPr/>
          </p:nvSpPr>
          <p:spPr>
            <a:xfrm>
              <a:off x="2536220" y="4400506"/>
              <a:ext cx="300713" cy="43330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r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8" name="矩形: 圆角 157"/>
            <p:cNvSpPr/>
            <p:nvPr/>
          </p:nvSpPr>
          <p:spPr>
            <a:xfrm>
              <a:off x="2874960" y="4400505"/>
              <a:ext cx="300713" cy="43330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t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9" name="矩形: 圆角 158"/>
            <p:cNvSpPr/>
            <p:nvPr/>
          </p:nvSpPr>
          <p:spPr>
            <a:xfrm>
              <a:off x="1676747" y="4898474"/>
              <a:ext cx="300713" cy="43330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a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0" name="矩形: 圆角 159"/>
            <p:cNvSpPr/>
            <p:nvPr/>
          </p:nvSpPr>
          <p:spPr>
            <a:xfrm>
              <a:off x="2015486" y="4898474"/>
              <a:ext cx="300713" cy="43330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s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矩形: 圆角 160"/>
            <p:cNvSpPr/>
            <p:nvPr/>
          </p:nvSpPr>
          <p:spPr>
            <a:xfrm>
              <a:off x="2354227" y="4898473"/>
              <a:ext cx="300713" cy="43330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d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矩形: 圆角 161"/>
            <p:cNvSpPr/>
            <p:nvPr/>
          </p:nvSpPr>
          <p:spPr>
            <a:xfrm>
              <a:off x="2692967" y="4898471"/>
              <a:ext cx="300713" cy="43330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f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3" name="矩形: 圆角 162"/>
            <p:cNvSpPr/>
            <p:nvPr/>
          </p:nvSpPr>
          <p:spPr>
            <a:xfrm>
              <a:off x="3031707" y="4898470"/>
              <a:ext cx="300713" cy="433301"/>
            </a:xfrm>
            <a:prstGeom prst="roundRect">
              <a:avLst/>
            </a:prstGeom>
            <a:solidFill>
              <a:srgbClr val="FFFF99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g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4" name="矩形: 圆角 163"/>
            <p:cNvSpPr/>
            <p:nvPr/>
          </p:nvSpPr>
          <p:spPr>
            <a:xfrm>
              <a:off x="2015319" y="5391930"/>
              <a:ext cx="300713" cy="43330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z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5" name="矩形: 圆角 164"/>
            <p:cNvSpPr/>
            <p:nvPr/>
          </p:nvSpPr>
          <p:spPr>
            <a:xfrm>
              <a:off x="2354059" y="5391930"/>
              <a:ext cx="300713" cy="43330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x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6" name="矩形: 圆角 165"/>
            <p:cNvSpPr/>
            <p:nvPr/>
          </p:nvSpPr>
          <p:spPr>
            <a:xfrm>
              <a:off x="2692799" y="5391930"/>
              <a:ext cx="300713" cy="43330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7" name="矩形: 圆角 166"/>
            <p:cNvSpPr/>
            <p:nvPr/>
          </p:nvSpPr>
          <p:spPr>
            <a:xfrm>
              <a:off x="3031539" y="5391928"/>
              <a:ext cx="300713" cy="433301"/>
            </a:xfrm>
            <a:prstGeom prst="roundRect">
              <a:avLst/>
            </a:prstGeom>
            <a:solidFill>
              <a:srgbClr val="FFFF99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v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8" name="矩形: 圆角 167"/>
            <p:cNvSpPr/>
            <p:nvPr/>
          </p:nvSpPr>
          <p:spPr>
            <a:xfrm>
              <a:off x="1539340" y="5395573"/>
              <a:ext cx="410462" cy="43294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↑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9" name="矩形: 圆角 168"/>
            <p:cNvSpPr/>
            <p:nvPr/>
          </p:nvSpPr>
          <p:spPr>
            <a:xfrm>
              <a:off x="1655607" y="5931984"/>
              <a:ext cx="1181324" cy="28116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常用符号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70" name="直接连接符 169"/>
            <p:cNvCxnSpPr/>
            <p:nvPr/>
          </p:nvCxnSpPr>
          <p:spPr>
            <a:xfrm>
              <a:off x="2932007" y="5931984"/>
              <a:ext cx="40024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/>
          </p:nvCxnSpPr>
          <p:spPr>
            <a:xfrm>
              <a:off x="2932007" y="5931984"/>
              <a:ext cx="0" cy="34894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文本框 171"/>
            <p:cNvSpPr txBox="1"/>
            <p:nvPr/>
          </p:nvSpPr>
          <p:spPr>
            <a:xfrm>
              <a:off x="2881191" y="5910717"/>
              <a:ext cx="380132" cy="302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SP</a:t>
              </a:r>
              <a:endParaRPr lang="zh-CN" altLang="en-US" sz="1200" dirty="0"/>
            </a:p>
          </p:txBody>
        </p:sp>
      </p:grpSp>
      <p:grpSp>
        <p:nvGrpSpPr>
          <p:cNvPr id="406" name="组合 405"/>
          <p:cNvGrpSpPr/>
          <p:nvPr/>
        </p:nvGrpSpPr>
        <p:grpSpPr>
          <a:xfrm>
            <a:off x="3799429" y="4017099"/>
            <a:ext cx="2400525" cy="2400525"/>
            <a:chOff x="3799429" y="4017099"/>
            <a:chExt cx="2400525" cy="2400525"/>
          </a:xfrm>
        </p:grpSpPr>
        <p:sp>
          <p:nvSpPr>
            <p:cNvPr id="174" name="椭圆 173"/>
            <p:cNvSpPr/>
            <p:nvPr/>
          </p:nvSpPr>
          <p:spPr>
            <a:xfrm>
              <a:off x="3799429" y="4017099"/>
              <a:ext cx="2400525" cy="240052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矩形: 圆角 174"/>
            <p:cNvSpPr/>
            <p:nvPr/>
          </p:nvSpPr>
          <p:spPr>
            <a:xfrm>
              <a:off x="4176606" y="4400509"/>
              <a:ext cx="300713" cy="43330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y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6" name="矩形: 圆角 175"/>
            <p:cNvSpPr/>
            <p:nvPr/>
          </p:nvSpPr>
          <p:spPr>
            <a:xfrm>
              <a:off x="4515347" y="4400509"/>
              <a:ext cx="300713" cy="43330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u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7" name="矩形: 圆角 176"/>
            <p:cNvSpPr/>
            <p:nvPr/>
          </p:nvSpPr>
          <p:spPr>
            <a:xfrm>
              <a:off x="4854087" y="4400508"/>
              <a:ext cx="300713" cy="43330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i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8" name="矩形: 圆角 177"/>
            <p:cNvSpPr/>
            <p:nvPr/>
          </p:nvSpPr>
          <p:spPr>
            <a:xfrm>
              <a:off x="5192827" y="4400506"/>
              <a:ext cx="300713" cy="43330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o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9" name="矩形: 圆角 178"/>
            <p:cNvSpPr/>
            <p:nvPr/>
          </p:nvSpPr>
          <p:spPr>
            <a:xfrm>
              <a:off x="5531567" y="4400505"/>
              <a:ext cx="300713" cy="43330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p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0" name="矩形: 圆角 179"/>
            <p:cNvSpPr/>
            <p:nvPr/>
          </p:nvSpPr>
          <p:spPr>
            <a:xfrm>
              <a:off x="4056039" y="4898474"/>
              <a:ext cx="300713" cy="433301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g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1" name="矩形: 圆角 180"/>
            <p:cNvSpPr/>
            <p:nvPr/>
          </p:nvSpPr>
          <p:spPr>
            <a:xfrm>
              <a:off x="4394778" y="4898474"/>
              <a:ext cx="300713" cy="43330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h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2" name="矩形: 圆角 181"/>
            <p:cNvSpPr/>
            <p:nvPr/>
          </p:nvSpPr>
          <p:spPr>
            <a:xfrm>
              <a:off x="4733519" y="4898473"/>
              <a:ext cx="300713" cy="43330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j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3" name="矩形: 圆角 182"/>
            <p:cNvSpPr/>
            <p:nvPr/>
          </p:nvSpPr>
          <p:spPr>
            <a:xfrm>
              <a:off x="5072259" y="4898471"/>
              <a:ext cx="300713" cy="43330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k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4" name="矩形: 圆角 183"/>
            <p:cNvSpPr/>
            <p:nvPr/>
          </p:nvSpPr>
          <p:spPr>
            <a:xfrm>
              <a:off x="5410999" y="4898470"/>
              <a:ext cx="300713" cy="43330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l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5" name="矩形: 圆角 184"/>
            <p:cNvSpPr/>
            <p:nvPr/>
          </p:nvSpPr>
          <p:spPr>
            <a:xfrm>
              <a:off x="4050739" y="5391930"/>
              <a:ext cx="300713" cy="433301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v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6" name="矩形: 圆角 185"/>
            <p:cNvSpPr/>
            <p:nvPr/>
          </p:nvSpPr>
          <p:spPr>
            <a:xfrm>
              <a:off x="4389479" y="5391930"/>
              <a:ext cx="300713" cy="43330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b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7" name="矩形: 圆角 186"/>
            <p:cNvSpPr/>
            <p:nvPr/>
          </p:nvSpPr>
          <p:spPr>
            <a:xfrm>
              <a:off x="4728219" y="5391930"/>
              <a:ext cx="300713" cy="43330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n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8" name="矩形: 圆角 187"/>
            <p:cNvSpPr/>
            <p:nvPr/>
          </p:nvSpPr>
          <p:spPr>
            <a:xfrm>
              <a:off x="5066959" y="5391928"/>
              <a:ext cx="300713" cy="43330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m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89" name="组合 188"/>
            <p:cNvGrpSpPr/>
            <p:nvPr/>
          </p:nvGrpSpPr>
          <p:grpSpPr>
            <a:xfrm>
              <a:off x="5364071" y="5406451"/>
              <a:ext cx="593651" cy="432948"/>
              <a:chOff x="8512949" y="3178381"/>
              <a:chExt cx="543739" cy="396547"/>
            </a:xfrm>
          </p:grpSpPr>
          <p:sp>
            <p:nvSpPr>
              <p:cNvPr id="197" name="矩形: 圆角 196"/>
              <p:cNvSpPr/>
              <p:nvPr/>
            </p:nvSpPr>
            <p:spPr>
              <a:xfrm>
                <a:off x="8586971" y="3178381"/>
                <a:ext cx="375952" cy="39654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文本框 197"/>
              <p:cNvSpPr txBox="1"/>
              <p:nvPr/>
            </p:nvSpPr>
            <p:spPr>
              <a:xfrm>
                <a:off x="8512949" y="3220896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back</a:t>
                </a:r>
                <a:endParaRPr lang="zh-CN" altLang="en-US" sz="1400" dirty="0"/>
              </a:p>
            </p:txBody>
          </p:sp>
        </p:grpSp>
        <p:grpSp>
          <p:nvGrpSpPr>
            <p:cNvPr id="190" name="组合 189"/>
            <p:cNvGrpSpPr/>
            <p:nvPr/>
          </p:nvGrpSpPr>
          <p:grpSpPr>
            <a:xfrm>
              <a:off x="5041335" y="5863518"/>
              <a:ext cx="702160" cy="369631"/>
              <a:chOff x="8217347" y="3597019"/>
              <a:chExt cx="643125" cy="338554"/>
            </a:xfrm>
          </p:grpSpPr>
          <p:sp>
            <p:nvSpPr>
              <p:cNvPr id="195" name="矩形: 圆角 194"/>
              <p:cNvSpPr/>
              <p:nvPr/>
            </p:nvSpPr>
            <p:spPr>
              <a:xfrm>
                <a:off x="8297779" y="3659729"/>
                <a:ext cx="477168" cy="25752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6" name="文本框 195"/>
              <p:cNvSpPr txBox="1"/>
              <p:nvPr/>
            </p:nvSpPr>
            <p:spPr>
              <a:xfrm>
                <a:off x="8217347" y="3597019"/>
                <a:ext cx="64312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/>
                  <a:t>enter</a:t>
                </a:r>
                <a:endParaRPr lang="zh-CN" altLang="en-US" sz="1600" dirty="0"/>
              </a:p>
            </p:txBody>
          </p:sp>
        </p:grpSp>
        <p:cxnSp>
          <p:nvCxnSpPr>
            <p:cNvPr id="191" name="直接连接符 190"/>
            <p:cNvCxnSpPr/>
            <p:nvPr/>
          </p:nvCxnSpPr>
          <p:spPr>
            <a:xfrm>
              <a:off x="4050739" y="5931984"/>
              <a:ext cx="61496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文本框 191"/>
            <p:cNvSpPr txBox="1"/>
            <p:nvPr/>
          </p:nvSpPr>
          <p:spPr>
            <a:xfrm>
              <a:off x="4261577" y="5950278"/>
              <a:ext cx="380132" cy="302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SP</a:t>
              </a:r>
              <a:endParaRPr lang="zh-CN" altLang="en-US" sz="1200" dirty="0"/>
            </a:p>
          </p:txBody>
        </p:sp>
        <p:sp>
          <p:nvSpPr>
            <p:cNvPr id="193" name="矩形: 圆角 192"/>
            <p:cNvSpPr/>
            <p:nvPr/>
          </p:nvSpPr>
          <p:spPr>
            <a:xfrm>
              <a:off x="4720586" y="5931981"/>
              <a:ext cx="353681" cy="28116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94" name="文本框 193"/>
            <p:cNvSpPr txBox="1"/>
            <p:nvPr/>
          </p:nvSpPr>
          <p:spPr>
            <a:xfrm>
              <a:off x="4645157" y="5925237"/>
              <a:ext cx="509643" cy="28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100" dirty="0"/>
                <a:t>符号</a:t>
              </a:r>
              <a:endParaRPr lang="zh-CN" altLang="en-US" sz="1100" dirty="0"/>
            </a:p>
          </p:txBody>
        </p:sp>
      </p:grpSp>
      <p:grpSp>
        <p:nvGrpSpPr>
          <p:cNvPr id="367" name="组合 366"/>
          <p:cNvGrpSpPr/>
          <p:nvPr/>
        </p:nvGrpSpPr>
        <p:grpSpPr>
          <a:xfrm>
            <a:off x="1522194" y="1251639"/>
            <a:ext cx="4092671" cy="2505027"/>
            <a:chOff x="1388043" y="2446617"/>
            <a:chExt cx="3576178" cy="2188894"/>
          </a:xfrm>
        </p:grpSpPr>
        <p:pic>
          <p:nvPicPr>
            <p:cNvPr id="346" name="图片 345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33"/>
            <a:stretch>
              <a:fillRect/>
            </a:stretch>
          </p:blipFill>
          <p:spPr>
            <a:xfrm>
              <a:off x="1388043" y="2446617"/>
              <a:ext cx="3576178" cy="2188894"/>
            </a:xfrm>
            <a:prstGeom prst="rect">
              <a:avLst/>
            </a:prstGeom>
          </p:spPr>
        </p:pic>
        <p:sp>
          <p:nvSpPr>
            <p:cNvPr id="347" name="矩形 346"/>
            <p:cNvSpPr/>
            <p:nvPr/>
          </p:nvSpPr>
          <p:spPr>
            <a:xfrm>
              <a:off x="1425065" y="2446618"/>
              <a:ext cx="3502135" cy="2128020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54" name="直接连接符 353"/>
            <p:cNvCxnSpPr/>
            <p:nvPr/>
          </p:nvCxnSpPr>
          <p:spPr>
            <a:xfrm>
              <a:off x="3175289" y="2446618"/>
              <a:ext cx="0" cy="541146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直接连接符 354"/>
            <p:cNvCxnSpPr/>
            <p:nvPr/>
          </p:nvCxnSpPr>
          <p:spPr>
            <a:xfrm>
              <a:off x="3175289" y="2987764"/>
              <a:ext cx="202603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直接连接符 355"/>
            <p:cNvCxnSpPr/>
            <p:nvPr/>
          </p:nvCxnSpPr>
          <p:spPr>
            <a:xfrm>
              <a:off x="3377892" y="2987764"/>
              <a:ext cx="0" cy="1053041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直接连接符 356"/>
            <p:cNvCxnSpPr/>
            <p:nvPr/>
          </p:nvCxnSpPr>
          <p:spPr>
            <a:xfrm flipH="1">
              <a:off x="3175289" y="4048118"/>
              <a:ext cx="202603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直接连接符 357"/>
            <p:cNvCxnSpPr>
              <a:endCxn id="347" idx="2"/>
            </p:cNvCxnSpPr>
            <p:nvPr/>
          </p:nvCxnSpPr>
          <p:spPr>
            <a:xfrm>
              <a:off x="3175289" y="4040805"/>
              <a:ext cx="843" cy="533833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接连接符 358"/>
            <p:cNvCxnSpPr/>
            <p:nvPr/>
          </p:nvCxnSpPr>
          <p:spPr>
            <a:xfrm flipH="1">
              <a:off x="3001630" y="2987764"/>
              <a:ext cx="173660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直接连接符 359"/>
            <p:cNvCxnSpPr/>
            <p:nvPr/>
          </p:nvCxnSpPr>
          <p:spPr>
            <a:xfrm>
              <a:off x="2994394" y="2987764"/>
              <a:ext cx="0" cy="1053041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直接连接符 360"/>
            <p:cNvCxnSpPr/>
            <p:nvPr/>
          </p:nvCxnSpPr>
          <p:spPr>
            <a:xfrm>
              <a:off x="3001630" y="4048118"/>
              <a:ext cx="173660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直接连接符 361"/>
            <p:cNvCxnSpPr/>
            <p:nvPr/>
          </p:nvCxnSpPr>
          <p:spPr>
            <a:xfrm>
              <a:off x="3175289" y="2446618"/>
              <a:ext cx="1788932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直接连接符 362"/>
            <p:cNvCxnSpPr/>
            <p:nvPr/>
          </p:nvCxnSpPr>
          <p:spPr>
            <a:xfrm>
              <a:off x="4927199" y="2446618"/>
              <a:ext cx="0" cy="212802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直接连接符 363"/>
            <p:cNvCxnSpPr>
              <a:endCxn id="347" idx="2"/>
            </p:cNvCxnSpPr>
            <p:nvPr/>
          </p:nvCxnSpPr>
          <p:spPr>
            <a:xfrm flipH="1">
              <a:off x="3176132" y="4574639"/>
              <a:ext cx="1751067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直接连接符 364"/>
            <p:cNvCxnSpPr/>
            <p:nvPr/>
          </p:nvCxnSpPr>
          <p:spPr>
            <a:xfrm flipH="1">
              <a:off x="3196997" y="2446618"/>
              <a:ext cx="843" cy="541146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直接连接符 365"/>
            <p:cNvCxnSpPr/>
            <p:nvPr/>
          </p:nvCxnSpPr>
          <p:spPr>
            <a:xfrm flipH="1">
              <a:off x="3192536" y="4012841"/>
              <a:ext cx="843" cy="541146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7" name="组合 396"/>
          <p:cNvGrpSpPr/>
          <p:nvPr/>
        </p:nvGrpSpPr>
        <p:grpSpPr>
          <a:xfrm>
            <a:off x="6974314" y="901948"/>
            <a:ext cx="2994047" cy="4491771"/>
            <a:chOff x="6974314" y="901948"/>
            <a:chExt cx="2994047" cy="4491771"/>
          </a:xfrm>
        </p:grpSpPr>
        <p:grpSp>
          <p:nvGrpSpPr>
            <p:cNvPr id="373" name="组合 372"/>
            <p:cNvGrpSpPr/>
            <p:nvPr/>
          </p:nvGrpSpPr>
          <p:grpSpPr>
            <a:xfrm>
              <a:off x="6974314" y="901948"/>
              <a:ext cx="1762075" cy="3733796"/>
              <a:chOff x="7578112" y="960125"/>
              <a:chExt cx="1762075" cy="3733796"/>
            </a:xfrm>
          </p:grpSpPr>
          <p:sp>
            <p:nvSpPr>
              <p:cNvPr id="372" name="矩形: 圆角 371"/>
              <p:cNvSpPr/>
              <p:nvPr/>
            </p:nvSpPr>
            <p:spPr>
              <a:xfrm>
                <a:off x="7578112" y="960125"/>
                <a:ext cx="1762075" cy="3733796"/>
              </a:xfrm>
              <a:prstGeom prst="round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71" name="图片 37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2385" y="1031900"/>
                <a:ext cx="1596788" cy="3566160"/>
              </a:xfrm>
              <a:prstGeom prst="rect">
                <a:avLst/>
              </a:prstGeom>
            </p:spPr>
          </p:pic>
        </p:grpSp>
        <p:sp>
          <p:nvSpPr>
            <p:cNvPr id="383" name="右大括号 382"/>
            <p:cNvSpPr/>
            <p:nvPr/>
          </p:nvSpPr>
          <p:spPr>
            <a:xfrm rot="5400000">
              <a:off x="7752783" y="4121795"/>
              <a:ext cx="227122" cy="1578061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4" name="文本框 383"/>
            <p:cNvSpPr txBox="1"/>
            <p:nvPr/>
          </p:nvSpPr>
          <p:spPr>
            <a:xfrm>
              <a:off x="7442094" y="5024387"/>
              <a:ext cx="9348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7~8CM</a:t>
              </a:r>
              <a:endParaRPr lang="zh-CN" altLang="en-US" dirty="0"/>
            </a:p>
          </p:txBody>
        </p:sp>
        <p:sp>
          <p:nvSpPr>
            <p:cNvPr id="387" name="右大括号 386"/>
            <p:cNvSpPr/>
            <p:nvPr/>
          </p:nvSpPr>
          <p:spPr>
            <a:xfrm>
              <a:off x="8788528" y="3530066"/>
              <a:ext cx="275077" cy="984817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4" name="文本框 393"/>
            <p:cNvSpPr txBox="1"/>
            <p:nvPr/>
          </p:nvSpPr>
          <p:spPr>
            <a:xfrm>
              <a:off x="9033490" y="3869372"/>
              <a:ext cx="9348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4~5CM</a:t>
              </a:r>
              <a:endParaRPr lang="zh-CN" altLang="en-US" dirty="0"/>
            </a:p>
          </p:txBody>
        </p:sp>
      </p:grpSp>
      <p:grpSp>
        <p:nvGrpSpPr>
          <p:cNvPr id="398" name="组合 397"/>
          <p:cNvGrpSpPr/>
          <p:nvPr/>
        </p:nvGrpSpPr>
        <p:grpSpPr>
          <a:xfrm>
            <a:off x="9047161" y="1396271"/>
            <a:ext cx="2932767" cy="5050274"/>
            <a:chOff x="9047161" y="1396271"/>
            <a:chExt cx="2932767" cy="5050274"/>
          </a:xfrm>
        </p:grpSpPr>
        <p:grpSp>
          <p:nvGrpSpPr>
            <p:cNvPr id="382" name="组合 381"/>
            <p:cNvGrpSpPr/>
            <p:nvPr/>
          </p:nvGrpSpPr>
          <p:grpSpPr>
            <a:xfrm>
              <a:off x="9047161" y="1396271"/>
              <a:ext cx="2845240" cy="5050274"/>
              <a:chOff x="8866148" y="1561291"/>
              <a:chExt cx="2845240" cy="5050274"/>
            </a:xfrm>
          </p:grpSpPr>
          <p:pic>
            <p:nvPicPr>
              <p:cNvPr id="375" name="图片 37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356" t="9400" r="51091" b="11613"/>
              <a:stretch>
                <a:fillRect/>
              </a:stretch>
            </p:blipFill>
            <p:spPr>
              <a:xfrm>
                <a:off x="8875678" y="1561291"/>
                <a:ext cx="2835710" cy="5050274"/>
              </a:xfrm>
              <a:prstGeom prst="rect">
                <a:avLst/>
              </a:prstGeom>
            </p:spPr>
          </p:pic>
          <p:cxnSp>
            <p:nvCxnSpPr>
              <p:cNvPr id="377" name="直接连接符 376"/>
              <p:cNvCxnSpPr/>
              <p:nvPr/>
            </p:nvCxnSpPr>
            <p:spPr>
              <a:xfrm>
                <a:off x="8866149" y="3098831"/>
                <a:ext cx="1346575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直接连接符 377"/>
              <p:cNvCxnSpPr/>
              <p:nvPr/>
            </p:nvCxnSpPr>
            <p:spPr>
              <a:xfrm>
                <a:off x="8866148" y="3714336"/>
                <a:ext cx="1346575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直接连接符 378"/>
              <p:cNvCxnSpPr/>
              <p:nvPr/>
            </p:nvCxnSpPr>
            <p:spPr>
              <a:xfrm>
                <a:off x="8875678" y="4612953"/>
                <a:ext cx="1346575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直接连接符 379"/>
              <p:cNvCxnSpPr/>
              <p:nvPr/>
            </p:nvCxnSpPr>
            <p:spPr>
              <a:xfrm>
                <a:off x="8870380" y="4938920"/>
                <a:ext cx="1423153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右大括号 384"/>
            <p:cNvSpPr/>
            <p:nvPr/>
          </p:nvSpPr>
          <p:spPr>
            <a:xfrm rot="5400000">
              <a:off x="10349818" y="3130910"/>
              <a:ext cx="237104" cy="1099688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6" name="文本框 385"/>
            <p:cNvSpPr txBox="1"/>
            <p:nvPr/>
          </p:nvSpPr>
          <p:spPr>
            <a:xfrm>
              <a:off x="10156451" y="3712727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4CM</a:t>
              </a:r>
              <a:endParaRPr lang="zh-CN" altLang="en-US" dirty="0"/>
            </a:p>
          </p:txBody>
        </p:sp>
        <p:sp>
          <p:nvSpPr>
            <p:cNvPr id="395" name="右大括号 394"/>
            <p:cNvSpPr/>
            <p:nvPr/>
          </p:nvSpPr>
          <p:spPr>
            <a:xfrm>
              <a:off x="11059437" y="3107502"/>
              <a:ext cx="328986" cy="909597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6" name="文本框 395"/>
            <p:cNvSpPr txBox="1"/>
            <p:nvPr/>
          </p:nvSpPr>
          <p:spPr>
            <a:xfrm>
              <a:off x="11307949" y="3382864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4CM</a:t>
              </a:r>
              <a:endParaRPr lang="zh-CN" altLang="en-US" dirty="0"/>
            </a:p>
          </p:txBody>
        </p:sp>
      </p:grpSp>
      <p:cxnSp>
        <p:nvCxnSpPr>
          <p:cNvPr id="400" name="直接箭头连接符 399"/>
          <p:cNvCxnSpPr>
            <a:endCxn id="153" idx="0"/>
          </p:cNvCxnSpPr>
          <p:nvPr/>
        </p:nvCxnSpPr>
        <p:spPr>
          <a:xfrm flipH="1">
            <a:off x="2343085" y="3652991"/>
            <a:ext cx="214204" cy="3641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直接箭头连接符 403"/>
          <p:cNvCxnSpPr>
            <a:endCxn id="174" idx="0"/>
          </p:cNvCxnSpPr>
          <p:nvPr/>
        </p:nvCxnSpPr>
        <p:spPr>
          <a:xfrm>
            <a:off x="4539835" y="3712727"/>
            <a:ext cx="459857" cy="3043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8981351" y="3828654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4~5CM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23850" y="333375"/>
            <a:ext cx="2628900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方法步骤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52750" y="410339"/>
            <a:ext cx="8542926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3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键盘：键位重定位，降低错误率</a:t>
            </a:r>
            <a:endParaRPr lang="en-US" altLang="zh-CN" sz="2400" spc="13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dirty="0"/>
          </a:p>
        </p:txBody>
      </p:sp>
      <p:sp>
        <p:nvSpPr>
          <p:cNvPr id="3" name="TextBox 2"/>
          <p:cNvSpPr txBox="1"/>
          <p:nvPr/>
        </p:nvSpPr>
        <p:spPr>
          <a:xfrm>
            <a:off x="5577253" y="6356045"/>
            <a:ext cx="78011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14/27</a:t>
            </a:r>
            <a:endParaRPr lang="zh-CN" altLang="en-US" dirty="0"/>
          </a:p>
        </p:txBody>
      </p:sp>
      <p:grpSp>
        <p:nvGrpSpPr>
          <p:cNvPr id="249" name="组合 248"/>
          <p:cNvGrpSpPr/>
          <p:nvPr/>
        </p:nvGrpSpPr>
        <p:grpSpPr>
          <a:xfrm>
            <a:off x="993759" y="1557237"/>
            <a:ext cx="10160032" cy="2090741"/>
            <a:chOff x="1335372" y="1759367"/>
            <a:chExt cx="9669307" cy="1989760"/>
          </a:xfrm>
        </p:grpSpPr>
        <p:grpSp>
          <p:nvGrpSpPr>
            <p:cNvPr id="152" name="组合 151"/>
            <p:cNvGrpSpPr/>
            <p:nvPr/>
          </p:nvGrpSpPr>
          <p:grpSpPr>
            <a:xfrm>
              <a:off x="1335372" y="1759367"/>
              <a:ext cx="1984387" cy="1984387"/>
              <a:chOff x="941883" y="4505108"/>
              <a:chExt cx="2198698" cy="2198698"/>
            </a:xfrm>
          </p:grpSpPr>
          <p:sp>
            <p:nvSpPr>
              <p:cNvPr id="153" name="椭圆 152"/>
              <p:cNvSpPr/>
              <p:nvPr/>
            </p:nvSpPr>
            <p:spPr>
              <a:xfrm>
                <a:off x="941883" y="4505108"/>
                <a:ext cx="2198698" cy="219869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矩形: 圆角 153"/>
              <p:cNvSpPr/>
              <p:nvPr/>
            </p:nvSpPr>
            <p:spPr>
              <a:xfrm>
                <a:off x="1287348" y="4856282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q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矩形: 圆角 154"/>
              <p:cNvSpPr/>
              <p:nvPr/>
            </p:nvSpPr>
            <p:spPr>
              <a:xfrm>
                <a:off x="1597609" y="4856282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w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矩形: 圆角 155"/>
              <p:cNvSpPr/>
              <p:nvPr/>
            </p:nvSpPr>
            <p:spPr>
              <a:xfrm>
                <a:off x="1907869" y="4856281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e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矩形: 圆角 156"/>
              <p:cNvSpPr/>
              <p:nvPr/>
            </p:nvSpPr>
            <p:spPr>
              <a:xfrm>
                <a:off x="2218129" y="4856280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r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矩形: 圆角 157"/>
              <p:cNvSpPr/>
              <p:nvPr/>
            </p:nvSpPr>
            <p:spPr>
              <a:xfrm>
                <a:off x="2528389" y="4856279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t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矩形: 圆角 158"/>
              <p:cNvSpPr/>
              <p:nvPr/>
            </p:nvSpPr>
            <p:spPr>
              <a:xfrm>
                <a:off x="1430918" y="5312380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a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矩形: 圆角 159"/>
              <p:cNvSpPr/>
              <p:nvPr/>
            </p:nvSpPr>
            <p:spPr>
              <a:xfrm>
                <a:off x="1741177" y="5312380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s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矩形: 圆角 160"/>
              <p:cNvSpPr/>
              <p:nvPr/>
            </p:nvSpPr>
            <p:spPr>
              <a:xfrm>
                <a:off x="2051438" y="5312379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d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矩形: 圆角 161"/>
              <p:cNvSpPr/>
              <p:nvPr/>
            </p:nvSpPr>
            <p:spPr>
              <a:xfrm>
                <a:off x="2361698" y="5312378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f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矩形: 圆角 162"/>
              <p:cNvSpPr/>
              <p:nvPr/>
            </p:nvSpPr>
            <p:spPr>
              <a:xfrm>
                <a:off x="2671958" y="5312377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g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矩形: 圆角 163"/>
              <p:cNvSpPr/>
              <p:nvPr/>
            </p:nvSpPr>
            <p:spPr>
              <a:xfrm>
                <a:off x="1741024" y="5764348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z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矩形: 圆角 164"/>
              <p:cNvSpPr/>
              <p:nvPr/>
            </p:nvSpPr>
            <p:spPr>
              <a:xfrm>
                <a:off x="2051284" y="5764348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x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矩形: 圆角 165"/>
              <p:cNvSpPr/>
              <p:nvPr/>
            </p:nvSpPr>
            <p:spPr>
              <a:xfrm>
                <a:off x="2361544" y="5764348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c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矩形: 圆角 166"/>
              <p:cNvSpPr/>
              <p:nvPr/>
            </p:nvSpPr>
            <p:spPr>
              <a:xfrm>
                <a:off x="2671804" y="5764347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v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矩形: 圆角 167"/>
              <p:cNvSpPr/>
              <p:nvPr/>
            </p:nvSpPr>
            <p:spPr>
              <a:xfrm>
                <a:off x="1305063" y="5767685"/>
                <a:ext cx="375952" cy="39654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↑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矩形: 圆角 168"/>
              <p:cNvSpPr/>
              <p:nvPr/>
            </p:nvSpPr>
            <p:spPr>
              <a:xfrm>
                <a:off x="1411555" y="6258997"/>
                <a:ext cx="1082003" cy="25752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>
                    <a:solidFill>
                      <a:schemeClr val="tx1"/>
                    </a:solidFill>
                  </a:rPr>
                  <a:t>常用符号</a:t>
                </a:r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0" name="直接连接符 169"/>
              <p:cNvCxnSpPr/>
              <p:nvPr/>
            </p:nvCxnSpPr>
            <p:spPr>
              <a:xfrm>
                <a:off x="2580640" y="6258997"/>
                <a:ext cx="36659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直接连接符 170"/>
              <p:cNvCxnSpPr/>
              <p:nvPr/>
            </p:nvCxnSpPr>
            <p:spPr>
              <a:xfrm>
                <a:off x="2580640" y="6258997"/>
                <a:ext cx="0" cy="31960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文本框 171"/>
              <p:cNvSpPr txBox="1"/>
              <p:nvPr/>
            </p:nvSpPr>
            <p:spPr>
              <a:xfrm>
                <a:off x="2534097" y="6239518"/>
                <a:ext cx="3481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SP</a:t>
                </a:r>
                <a:endParaRPr lang="zh-CN" altLang="en-US" sz="1200" dirty="0"/>
              </a:p>
            </p:txBody>
          </p:sp>
        </p:grpSp>
        <p:cxnSp>
          <p:nvCxnSpPr>
            <p:cNvPr id="173" name="直接连接符 172"/>
            <p:cNvCxnSpPr/>
            <p:nvPr/>
          </p:nvCxnSpPr>
          <p:spPr>
            <a:xfrm>
              <a:off x="4187785" y="3342302"/>
              <a:ext cx="0" cy="35722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4" name="组合 173"/>
            <p:cNvGrpSpPr/>
            <p:nvPr/>
          </p:nvGrpSpPr>
          <p:grpSpPr>
            <a:xfrm>
              <a:off x="3529658" y="1759369"/>
              <a:ext cx="1984387" cy="1984387"/>
              <a:chOff x="3308912" y="4505108"/>
              <a:chExt cx="2198698" cy="2198698"/>
            </a:xfrm>
          </p:grpSpPr>
          <p:sp>
            <p:nvSpPr>
              <p:cNvPr id="175" name="椭圆 174"/>
              <p:cNvSpPr/>
              <p:nvPr/>
            </p:nvSpPr>
            <p:spPr>
              <a:xfrm>
                <a:off x="3308912" y="4505108"/>
                <a:ext cx="2198698" cy="219869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矩形: 圆角 175"/>
              <p:cNvSpPr/>
              <p:nvPr/>
            </p:nvSpPr>
            <p:spPr>
              <a:xfrm>
                <a:off x="3654377" y="4856282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y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7" name="矩形: 圆角 176"/>
              <p:cNvSpPr/>
              <p:nvPr/>
            </p:nvSpPr>
            <p:spPr>
              <a:xfrm>
                <a:off x="3964638" y="4856282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u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8" name="矩形: 圆角 177"/>
              <p:cNvSpPr/>
              <p:nvPr/>
            </p:nvSpPr>
            <p:spPr>
              <a:xfrm>
                <a:off x="4274898" y="4856281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i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矩形: 圆角 178"/>
              <p:cNvSpPr/>
              <p:nvPr/>
            </p:nvSpPr>
            <p:spPr>
              <a:xfrm>
                <a:off x="4585158" y="4856280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o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矩形: 圆角 179"/>
              <p:cNvSpPr/>
              <p:nvPr/>
            </p:nvSpPr>
            <p:spPr>
              <a:xfrm>
                <a:off x="4895418" y="4856279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p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矩形: 圆角 180"/>
              <p:cNvSpPr/>
              <p:nvPr/>
            </p:nvSpPr>
            <p:spPr>
              <a:xfrm>
                <a:off x="3543947" y="5312380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g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矩形: 圆角 181"/>
              <p:cNvSpPr/>
              <p:nvPr/>
            </p:nvSpPr>
            <p:spPr>
              <a:xfrm>
                <a:off x="3854206" y="5312380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h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矩形: 圆角 182"/>
              <p:cNvSpPr/>
              <p:nvPr/>
            </p:nvSpPr>
            <p:spPr>
              <a:xfrm>
                <a:off x="4164467" y="5312379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j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矩形: 圆角 183"/>
              <p:cNvSpPr/>
              <p:nvPr/>
            </p:nvSpPr>
            <p:spPr>
              <a:xfrm>
                <a:off x="4474727" y="5312378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k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矩形: 圆角 184"/>
              <p:cNvSpPr/>
              <p:nvPr/>
            </p:nvSpPr>
            <p:spPr>
              <a:xfrm>
                <a:off x="4784987" y="5312377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l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矩形: 圆角 185"/>
              <p:cNvSpPr/>
              <p:nvPr/>
            </p:nvSpPr>
            <p:spPr>
              <a:xfrm>
                <a:off x="3539093" y="5764348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v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矩形: 圆角 186"/>
              <p:cNvSpPr/>
              <p:nvPr/>
            </p:nvSpPr>
            <p:spPr>
              <a:xfrm>
                <a:off x="3849353" y="5764348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b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矩形: 圆角 187"/>
              <p:cNvSpPr/>
              <p:nvPr/>
            </p:nvSpPr>
            <p:spPr>
              <a:xfrm>
                <a:off x="4159613" y="5764348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n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9" name="矩形: 圆角 188"/>
              <p:cNvSpPr/>
              <p:nvPr/>
            </p:nvSpPr>
            <p:spPr>
              <a:xfrm>
                <a:off x="4469873" y="5764347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m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0" name="组合 189"/>
              <p:cNvGrpSpPr/>
              <p:nvPr/>
            </p:nvGrpSpPr>
            <p:grpSpPr>
              <a:xfrm>
                <a:off x="4742005" y="5777649"/>
                <a:ext cx="543739" cy="396547"/>
                <a:chOff x="8512949" y="3178381"/>
                <a:chExt cx="543739" cy="396547"/>
              </a:xfrm>
            </p:grpSpPr>
            <p:sp>
              <p:nvSpPr>
                <p:cNvPr id="198" name="矩形: 圆角 197"/>
                <p:cNvSpPr/>
                <p:nvPr/>
              </p:nvSpPr>
              <p:spPr>
                <a:xfrm>
                  <a:off x="8586971" y="3178381"/>
                  <a:ext cx="375952" cy="39654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文本框 198"/>
                <p:cNvSpPr txBox="1"/>
                <p:nvPr/>
              </p:nvSpPr>
              <p:spPr>
                <a:xfrm>
                  <a:off x="8512949" y="3220896"/>
                  <a:ext cx="54373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/>
                    <a:t>back</a:t>
                  </a:r>
                  <a:endParaRPr lang="zh-CN" altLang="en-US" sz="1400" dirty="0"/>
                </a:p>
              </p:txBody>
            </p:sp>
          </p:grpSp>
          <p:grpSp>
            <p:nvGrpSpPr>
              <p:cNvPr id="191" name="组合 190"/>
              <p:cNvGrpSpPr/>
              <p:nvPr/>
            </p:nvGrpSpPr>
            <p:grpSpPr>
              <a:xfrm>
                <a:off x="4446403" y="6196287"/>
                <a:ext cx="643125" cy="338554"/>
                <a:chOff x="8217347" y="3597019"/>
                <a:chExt cx="643125" cy="338554"/>
              </a:xfrm>
            </p:grpSpPr>
            <p:sp>
              <p:nvSpPr>
                <p:cNvPr id="196" name="矩形: 圆角 195"/>
                <p:cNvSpPr/>
                <p:nvPr/>
              </p:nvSpPr>
              <p:spPr>
                <a:xfrm>
                  <a:off x="8297779" y="3659729"/>
                  <a:ext cx="477168" cy="257523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7" name="文本框 196"/>
                <p:cNvSpPr txBox="1"/>
                <p:nvPr/>
              </p:nvSpPr>
              <p:spPr>
                <a:xfrm>
                  <a:off x="8217347" y="3597019"/>
                  <a:ext cx="64312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dirty="0"/>
                    <a:t>enter</a:t>
                  </a:r>
                  <a:endParaRPr lang="zh-CN" altLang="en-US" sz="1600" dirty="0"/>
                </a:p>
              </p:txBody>
            </p:sp>
          </p:grpSp>
          <p:cxnSp>
            <p:nvCxnSpPr>
              <p:cNvPr id="192" name="直接连接符 191"/>
              <p:cNvCxnSpPr/>
              <p:nvPr/>
            </p:nvCxnSpPr>
            <p:spPr>
              <a:xfrm>
                <a:off x="3539093" y="6258997"/>
                <a:ext cx="56326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3" name="文本框 192"/>
              <p:cNvSpPr txBox="1"/>
              <p:nvPr/>
            </p:nvSpPr>
            <p:spPr>
              <a:xfrm>
                <a:off x="3732204" y="6275753"/>
                <a:ext cx="3481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SP</a:t>
                </a:r>
                <a:endParaRPr lang="zh-CN" altLang="en-US" sz="1200" dirty="0"/>
              </a:p>
            </p:txBody>
          </p:sp>
          <p:sp>
            <p:nvSpPr>
              <p:cNvPr id="194" name="矩形: 圆角 193"/>
              <p:cNvSpPr/>
              <p:nvPr/>
            </p:nvSpPr>
            <p:spPr>
              <a:xfrm>
                <a:off x="4152622" y="6258994"/>
                <a:ext cx="323945" cy="25752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5" name="文本框 194"/>
              <p:cNvSpPr txBox="1"/>
              <p:nvPr/>
            </p:nvSpPr>
            <p:spPr>
              <a:xfrm>
                <a:off x="4083534" y="6252817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/>
                  <a:t>符号</a:t>
                </a:r>
                <a:endParaRPr lang="zh-CN" altLang="en-US" sz="1100" dirty="0"/>
              </a:p>
            </p:txBody>
          </p:sp>
        </p:grpSp>
        <p:grpSp>
          <p:nvGrpSpPr>
            <p:cNvPr id="200" name="组合 199"/>
            <p:cNvGrpSpPr/>
            <p:nvPr/>
          </p:nvGrpSpPr>
          <p:grpSpPr>
            <a:xfrm>
              <a:off x="6826005" y="1764739"/>
              <a:ext cx="1984387" cy="1984387"/>
              <a:chOff x="6285616" y="4463720"/>
              <a:chExt cx="2198698" cy="2198698"/>
            </a:xfrm>
          </p:grpSpPr>
          <p:sp>
            <p:nvSpPr>
              <p:cNvPr id="201" name="椭圆 200"/>
              <p:cNvSpPr/>
              <p:nvPr/>
            </p:nvSpPr>
            <p:spPr>
              <a:xfrm>
                <a:off x="6285616" y="4463720"/>
                <a:ext cx="2198698" cy="219869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2" name="矩形: 圆角 201"/>
              <p:cNvSpPr/>
              <p:nvPr/>
            </p:nvSpPr>
            <p:spPr>
              <a:xfrm>
                <a:off x="6631081" y="4814894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q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矩形: 圆角 202"/>
              <p:cNvSpPr/>
              <p:nvPr/>
            </p:nvSpPr>
            <p:spPr>
              <a:xfrm>
                <a:off x="6941342" y="4647022"/>
                <a:ext cx="275429" cy="56474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w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4" name="矩形: 圆角 203"/>
              <p:cNvSpPr/>
              <p:nvPr/>
            </p:nvSpPr>
            <p:spPr>
              <a:xfrm>
                <a:off x="7251602" y="4680140"/>
                <a:ext cx="275429" cy="49307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e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5" name="矩形: 圆角 204"/>
              <p:cNvSpPr/>
              <p:nvPr/>
            </p:nvSpPr>
            <p:spPr>
              <a:xfrm>
                <a:off x="7561862" y="4647022"/>
                <a:ext cx="275429" cy="56474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r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6" name="矩形: 圆角 205"/>
              <p:cNvSpPr/>
              <p:nvPr/>
            </p:nvSpPr>
            <p:spPr>
              <a:xfrm>
                <a:off x="7900997" y="4834141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t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7" name="矩形: 圆角 206"/>
              <p:cNvSpPr/>
              <p:nvPr/>
            </p:nvSpPr>
            <p:spPr>
              <a:xfrm>
                <a:off x="6537458" y="5270992"/>
                <a:ext cx="387495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a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8" name="矩形: 圆角 207"/>
              <p:cNvSpPr/>
              <p:nvPr/>
            </p:nvSpPr>
            <p:spPr>
              <a:xfrm>
                <a:off x="6991663" y="5270992"/>
                <a:ext cx="349427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s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矩形: 圆角 208"/>
              <p:cNvSpPr/>
              <p:nvPr/>
            </p:nvSpPr>
            <p:spPr>
              <a:xfrm>
                <a:off x="7395171" y="5270991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d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矩形: 圆角 209"/>
              <p:cNvSpPr/>
              <p:nvPr/>
            </p:nvSpPr>
            <p:spPr>
              <a:xfrm>
                <a:off x="7705431" y="5270990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f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矩形: 圆角 210"/>
              <p:cNvSpPr/>
              <p:nvPr/>
            </p:nvSpPr>
            <p:spPr>
              <a:xfrm>
                <a:off x="8015690" y="5270989"/>
                <a:ext cx="356101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g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矩形: 圆角 211"/>
              <p:cNvSpPr/>
              <p:nvPr/>
            </p:nvSpPr>
            <p:spPr>
              <a:xfrm>
                <a:off x="6991663" y="5722960"/>
                <a:ext cx="308192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z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矩形: 圆角 212"/>
              <p:cNvSpPr/>
              <p:nvPr/>
            </p:nvSpPr>
            <p:spPr>
              <a:xfrm>
                <a:off x="7337267" y="5722960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x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矩形: 圆角 213"/>
              <p:cNvSpPr/>
              <p:nvPr/>
            </p:nvSpPr>
            <p:spPr>
              <a:xfrm>
                <a:off x="7644316" y="5722960"/>
                <a:ext cx="336391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c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矩形: 圆角 214"/>
              <p:cNvSpPr/>
              <p:nvPr/>
            </p:nvSpPr>
            <p:spPr>
              <a:xfrm>
                <a:off x="8015537" y="5722959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v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矩形: 圆角 215"/>
              <p:cNvSpPr/>
              <p:nvPr/>
            </p:nvSpPr>
            <p:spPr>
              <a:xfrm>
                <a:off x="6542919" y="5726297"/>
                <a:ext cx="375952" cy="39654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↑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矩形: 圆角 216"/>
              <p:cNvSpPr/>
              <p:nvPr/>
            </p:nvSpPr>
            <p:spPr>
              <a:xfrm>
                <a:off x="6755288" y="6217609"/>
                <a:ext cx="1082003" cy="25752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>
                    <a:solidFill>
                      <a:schemeClr val="tx1"/>
                    </a:solidFill>
                  </a:rPr>
                  <a:t>常用符号</a:t>
                </a:r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8" name="直接连接符 217"/>
              <p:cNvCxnSpPr/>
              <p:nvPr/>
            </p:nvCxnSpPr>
            <p:spPr>
              <a:xfrm>
                <a:off x="7924373" y="6217609"/>
                <a:ext cx="36659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直接连接符 218"/>
              <p:cNvCxnSpPr/>
              <p:nvPr/>
            </p:nvCxnSpPr>
            <p:spPr>
              <a:xfrm>
                <a:off x="7924373" y="6217609"/>
                <a:ext cx="0" cy="31960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0" name="文本框 219"/>
              <p:cNvSpPr txBox="1"/>
              <p:nvPr/>
            </p:nvSpPr>
            <p:spPr>
              <a:xfrm>
                <a:off x="7877830" y="6198130"/>
                <a:ext cx="3481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SP</a:t>
                </a:r>
                <a:endParaRPr lang="zh-CN" altLang="en-US" sz="1200" dirty="0"/>
              </a:p>
            </p:txBody>
          </p:sp>
        </p:grpSp>
        <p:grpSp>
          <p:nvGrpSpPr>
            <p:cNvPr id="221" name="组合 220"/>
            <p:cNvGrpSpPr/>
            <p:nvPr/>
          </p:nvGrpSpPr>
          <p:grpSpPr>
            <a:xfrm>
              <a:off x="9020292" y="1764740"/>
              <a:ext cx="1984387" cy="1984387"/>
              <a:chOff x="8716883" y="4463720"/>
              <a:chExt cx="2198698" cy="2198698"/>
            </a:xfrm>
          </p:grpSpPr>
          <p:sp>
            <p:nvSpPr>
              <p:cNvPr id="222" name="椭圆 221"/>
              <p:cNvSpPr/>
              <p:nvPr/>
            </p:nvSpPr>
            <p:spPr>
              <a:xfrm>
                <a:off x="8716883" y="4463720"/>
                <a:ext cx="2198698" cy="219869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23" name="矩形: 圆角 222"/>
              <p:cNvSpPr/>
              <p:nvPr/>
            </p:nvSpPr>
            <p:spPr>
              <a:xfrm>
                <a:off x="9062348" y="4718692"/>
                <a:ext cx="360056" cy="49307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y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4" name="矩形: 圆角 223"/>
              <p:cNvSpPr/>
              <p:nvPr/>
            </p:nvSpPr>
            <p:spPr>
              <a:xfrm>
                <a:off x="9478799" y="4680140"/>
                <a:ext cx="147675" cy="49307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u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5" name="矩形: 圆角 224"/>
              <p:cNvSpPr/>
              <p:nvPr/>
            </p:nvSpPr>
            <p:spPr>
              <a:xfrm>
                <a:off x="9682869" y="4647023"/>
                <a:ext cx="275430" cy="56474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i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矩形: 圆角 225"/>
              <p:cNvSpPr/>
              <p:nvPr/>
            </p:nvSpPr>
            <p:spPr>
              <a:xfrm>
                <a:off x="9993128" y="4680140"/>
                <a:ext cx="310261" cy="53162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o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7" name="矩形: 圆角 226"/>
              <p:cNvSpPr/>
              <p:nvPr/>
            </p:nvSpPr>
            <p:spPr>
              <a:xfrm>
                <a:off x="10359784" y="4814891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p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8" name="矩形: 圆角 227"/>
              <p:cNvSpPr/>
              <p:nvPr/>
            </p:nvSpPr>
            <p:spPr>
              <a:xfrm>
                <a:off x="8836416" y="5270992"/>
                <a:ext cx="322498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g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9" name="矩形: 圆角 228"/>
              <p:cNvSpPr/>
              <p:nvPr/>
            </p:nvSpPr>
            <p:spPr>
              <a:xfrm>
                <a:off x="9208098" y="5270992"/>
                <a:ext cx="329509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h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0" name="矩形: 圆角 229"/>
              <p:cNvSpPr/>
              <p:nvPr/>
            </p:nvSpPr>
            <p:spPr>
              <a:xfrm>
                <a:off x="9572438" y="5270991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j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1" name="矩形: 圆角 230"/>
              <p:cNvSpPr/>
              <p:nvPr/>
            </p:nvSpPr>
            <p:spPr>
              <a:xfrm>
                <a:off x="9882698" y="5270990"/>
                <a:ext cx="31026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k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2" name="矩形: 圆角 231"/>
              <p:cNvSpPr/>
              <p:nvPr/>
            </p:nvSpPr>
            <p:spPr>
              <a:xfrm>
                <a:off x="10256064" y="5270989"/>
                <a:ext cx="375952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l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3" name="矩形: 圆角 232"/>
              <p:cNvSpPr/>
              <p:nvPr/>
            </p:nvSpPr>
            <p:spPr>
              <a:xfrm>
                <a:off x="8907871" y="5761511"/>
                <a:ext cx="309514" cy="42334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v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矩形: 圆角 233"/>
              <p:cNvSpPr/>
              <p:nvPr/>
            </p:nvSpPr>
            <p:spPr>
              <a:xfrm>
                <a:off x="9257324" y="5722960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b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5" name="矩形: 圆角 234"/>
              <p:cNvSpPr/>
              <p:nvPr/>
            </p:nvSpPr>
            <p:spPr>
              <a:xfrm>
                <a:off x="9567584" y="5722960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n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6" name="矩形: 圆角 235"/>
              <p:cNvSpPr/>
              <p:nvPr/>
            </p:nvSpPr>
            <p:spPr>
              <a:xfrm>
                <a:off x="9877843" y="5722959"/>
                <a:ext cx="406885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m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37" name="组合 236"/>
              <p:cNvGrpSpPr/>
              <p:nvPr/>
            </p:nvGrpSpPr>
            <p:grpSpPr>
              <a:xfrm>
                <a:off x="10284729" y="5736261"/>
                <a:ext cx="543739" cy="396547"/>
                <a:chOff x="8512949" y="3178381"/>
                <a:chExt cx="543739" cy="396547"/>
              </a:xfrm>
            </p:grpSpPr>
            <p:sp>
              <p:nvSpPr>
                <p:cNvPr id="245" name="矩形: 圆角 244"/>
                <p:cNvSpPr/>
                <p:nvPr/>
              </p:nvSpPr>
              <p:spPr>
                <a:xfrm>
                  <a:off x="8586971" y="3178381"/>
                  <a:ext cx="375952" cy="39654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6" name="文本框 245"/>
                <p:cNvSpPr txBox="1"/>
                <p:nvPr/>
              </p:nvSpPr>
              <p:spPr>
                <a:xfrm>
                  <a:off x="8512949" y="3220896"/>
                  <a:ext cx="54373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/>
                    <a:t>back</a:t>
                  </a:r>
                  <a:endParaRPr lang="zh-CN" altLang="en-US" sz="1400" dirty="0"/>
                </a:p>
              </p:txBody>
            </p:sp>
          </p:grpSp>
          <p:grpSp>
            <p:nvGrpSpPr>
              <p:cNvPr id="238" name="组合 237"/>
              <p:cNvGrpSpPr/>
              <p:nvPr/>
            </p:nvGrpSpPr>
            <p:grpSpPr>
              <a:xfrm>
                <a:off x="9854374" y="6154899"/>
                <a:ext cx="643125" cy="338554"/>
                <a:chOff x="8217347" y="3597019"/>
                <a:chExt cx="643125" cy="338554"/>
              </a:xfrm>
            </p:grpSpPr>
            <p:sp>
              <p:nvSpPr>
                <p:cNvPr id="243" name="矩形: 圆角 242"/>
                <p:cNvSpPr/>
                <p:nvPr/>
              </p:nvSpPr>
              <p:spPr>
                <a:xfrm>
                  <a:off x="8297779" y="3659729"/>
                  <a:ext cx="477168" cy="257523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文本框 243"/>
                <p:cNvSpPr txBox="1"/>
                <p:nvPr/>
              </p:nvSpPr>
              <p:spPr>
                <a:xfrm>
                  <a:off x="8217347" y="3597019"/>
                  <a:ext cx="64312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dirty="0"/>
                    <a:t>enter</a:t>
                  </a:r>
                  <a:endParaRPr lang="zh-CN" altLang="en-US" sz="1600" dirty="0"/>
                </a:p>
              </p:txBody>
            </p:sp>
          </p:grpSp>
          <p:cxnSp>
            <p:nvCxnSpPr>
              <p:cNvPr id="239" name="直接连接符 238"/>
              <p:cNvCxnSpPr/>
              <p:nvPr/>
            </p:nvCxnSpPr>
            <p:spPr>
              <a:xfrm>
                <a:off x="8947064" y="6217609"/>
                <a:ext cx="56326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0" name="文本框 239"/>
              <p:cNvSpPr txBox="1"/>
              <p:nvPr/>
            </p:nvSpPr>
            <p:spPr>
              <a:xfrm>
                <a:off x="9140175" y="6234365"/>
                <a:ext cx="3481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SP</a:t>
                </a:r>
                <a:endParaRPr lang="zh-CN" altLang="en-US" sz="1200" dirty="0"/>
              </a:p>
            </p:txBody>
          </p:sp>
          <p:sp>
            <p:nvSpPr>
              <p:cNvPr id="241" name="矩形: 圆角 240"/>
              <p:cNvSpPr/>
              <p:nvPr/>
            </p:nvSpPr>
            <p:spPr>
              <a:xfrm>
                <a:off x="9560593" y="6217606"/>
                <a:ext cx="323945" cy="25752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2" name="文本框 241"/>
              <p:cNvSpPr txBox="1"/>
              <p:nvPr/>
            </p:nvSpPr>
            <p:spPr>
              <a:xfrm>
                <a:off x="9491505" y="6211429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/>
                  <a:t>符号</a:t>
                </a:r>
                <a:endParaRPr lang="zh-CN" altLang="en-US" sz="1100" dirty="0"/>
              </a:p>
            </p:txBody>
          </p:sp>
        </p:grpSp>
        <p:cxnSp>
          <p:nvCxnSpPr>
            <p:cNvPr id="247" name="直接箭头连接符 246"/>
            <p:cNvCxnSpPr>
              <a:stCxn id="175" idx="6"/>
              <a:endCxn id="201" idx="2"/>
            </p:cNvCxnSpPr>
            <p:nvPr/>
          </p:nvCxnSpPr>
          <p:spPr>
            <a:xfrm>
              <a:off x="5514044" y="2751558"/>
              <a:ext cx="1311961" cy="5370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文本框 247"/>
            <p:cNvSpPr txBox="1"/>
            <p:nvPr/>
          </p:nvSpPr>
          <p:spPr>
            <a:xfrm>
              <a:off x="5534113" y="2224061"/>
              <a:ext cx="1277774" cy="52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学习用户习惯</a:t>
              </a:r>
              <a:endParaRPr lang="en-US" altLang="zh-CN" sz="1600" dirty="0"/>
            </a:p>
            <a:p>
              <a:r>
                <a:rPr lang="zh-CN" altLang="en-US" sz="1600" dirty="0"/>
                <a:t>键位重定位</a:t>
              </a:r>
              <a:endParaRPr lang="zh-CN" altLang="en-US" sz="1600" dirty="0"/>
            </a:p>
          </p:txBody>
        </p:sp>
      </p:grpSp>
      <p:grpSp>
        <p:nvGrpSpPr>
          <p:cNvPr id="252" name="组合 251"/>
          <p:cNvGrpSpPr/>
          <p:nvPr/>
        </p:nvGrpSpPr>
        <p:grpSpPr>
          <a:xfrm>
            <a:off x="5022441" y="3846857"/>
            <a:ext cx="2102667" cy="2102667"/>
            <a:chOff x="5022441" y="3846857"/>
            <a:chExt cx="2102667" cy="2102667"/>
          </a:xfrm>
        </p:grpSpPr>
        <p:sp>
          <p:nvSpPr>
            <p:cNvPr id="250" name="椭圆 249"/>
            <p:cNvSpPr/>
            <p:nvPr/>
          </p:nvSpPr>
          <p:spPr>
            <a:xfrm>
              <a:off x="5022441" y="3846857"/>
              <a:ext cx="2102667" cy="21026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矩形: 圆角 250"/>
            <p:cNvSpPr/>
            <p:nvPr/>
          </p:nvSpPr>
          <p:spPr>
            <a:xfrm>
              <a:off x="5529127" y="4102922"/>
              <a:ext cx="380785" cy="535564"/>
            </a:xfrm>
            <a:prstGeom prst="roundRect">
              <a:avLst/>
            </a:prstGeom>
            <a:gradFill flip="none" rotWithShape="1">
              <a:gsLst>
                <a:gs pos="24000">
                  <a:srgbClr val="FFC000"/>
                </a:gs>
                <a:gs pos="57000">
                  <a:srgbClr val="FFFF99">
                    <a:shade val="67500"/>
                    <a:satMod val="115000"/>
                    <a:alpha val="49000"/>
                    <a:lumMod val="98000"/>
                    <a:lumOff val="2000"/>
                  </a:srgbClr>
                </a:gs>
                <a:gs pos="100000">
                  <a:srgbClr val="FFFF99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w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54" name="直接箭头连接符 253"/>
          <p:cNvCxnSpPr>
            <a:stCxn id="175" idx="5"/>
          </p:cNvCxnSpPr>
          <p:nvPr/>
        </p:nvCxnSpPr>
        <p:spPr>
          <a:xfrm>
            <a:off x="5079148" y="3336977"/>
            <a:ext cx="449979" cy="60938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直接箭头连接符 254"/>
          <p:cNvCxnSpPr>
            <a:endCxn id="201" idx="3"/>
          </p:cNvCxnSpPr>
          <p:nvPr/>
        </p:nvCxnSpPr>
        <p:spPr>
          <a:xfrm flipV="1">
            <a:off x="6662875" y="3342620"/>
            <a:ext cx="405526" cy="60373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文本框 257"/>
          <p:cNvSpPr txBox="1"/>
          <p:nvPr/>
        </p:nvSpPr>
        <p:spPr>
          <a:xfrm>
            <a:off x="5467086" y="352359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记录使用习惯</a:t>
            </a:r>
            <a:endParaRPr lang="zh-CN" alt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23850" y="333375"/>
            <a:ext cx="2628900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方法步骤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9562" y="1093341"/>
            <a:ext cx="3019144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3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交互方式</a:t>
            </a:r>
            <a:endParaRPr lang="zh-CN" altLang="en-US" sz="2400" spc="13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zh-CN" altLang="en-US" sz="2400" spc="13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sz="2400" spc="13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1.</a:t>
            </a:r>
            <a:r>
              <a:rPr lang="zh-CN" altLang="en-US" sz="2400" spc="13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触摸直接输入。</a:t>
            </a:r>
            <a:endParaRPr lang="zh-CN" altLang="en-US" sz="2400" spc="13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zh-CN" altLang="en-US" sz="2400" spc="13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zh-CN" altLang="en-US" sz="2400" spc="13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zh-CN" altLang="en-US" sz="2400" spc="13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sz="2400" spc="13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2.</a:t>
            </a:r>
            <a:r>
              <a:rPr lang="zh-CN" altLang="en-US" sz="2400" spc="13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拇指停留</a:t>
            </a:r>
            <a:r>
              <a:rPr lang="en-US" altLang="zh-CN" sz="2400" spc="13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</a:t>
            </a:r>
            <a:r>
              <a:rPr lang="zh-CN" altLang="en-US" sz="2400" spc="13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按下</a:t>
            </a:r>
            <a:endParaRPr lang="zh-CN" altLang="en-US" sz="2400" spc="13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zh-CN" altLang="en-US" sz="2400" spc="13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zh-CN" altLang="en-US" sz="2400" spc="13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zh-CN" altLang="en-US" sz="2400" spc="13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sz="2400" spc="13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3.</a:t>
            </a:r>
            <a:r>
              <a:rPr lang="zh-CN" altLang="en-US" sz="2400" spc="13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滑动</a:t>
            </a:r>
            <a:endParaRPr lang="zh-CN" altLang="en-US" sz="2400" spc="13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zh-CN" altLang="en-US" sz="2400" spc="13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TextBox 2"/>
          <p:cNvSpPr txBox="1"/>
          <p:nvPr/>
        </p:nvSpPr>
        <p:spPr>
          <a:xfrm>
            <a:off x="5577253" y="6356045"/>
            <a:ext cx="78011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15/27</a:t>
            </a:r>
            <a:endParaRPr lang="zh-CN" altLang="en-US" dirty="0"/>
          </a:p>
        </p:txBody>
      </p:sp>
      <p:sp>
        <p:nvSpPr>
          <p:cNvPr id="4" name="TextBox 1"/>
          <p:cNvSpPr txBox="1"/>
          <p:nvPr/>
        </p:nvSpPr>
        <p:spPr>
          <a:xfrm>
            <a:off x="2952750" y="410339"/>
            <a:ext cx="8542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3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按键交互：沿袭手机键盘习惯</a:t>
            </a:r>
            <a:endParaRPr lang="en-US" altLang="zh-CN" dirty="0"/>
          </a:p>
        </p:txBody>
      </p:sp>
      <p:grpSp>
        <p:nvGrpSpPr>
          <p:cNvPr id="20" name="组合 19"/>
          <p:cNvGrpSpPr/>
          <p:nvPr/>
        </p:nvGrpSpPr>
        <p:grpSpPr>
          <a:xfrm>
            <a:off x="3174131" y="915142"/>
            <a:ext cx="1969164" cy="1840089"/>
            <a:chOff x="3434014" y="1329029"/>
            <a:chExt cx="1969164" cy="1840089"/>
          </a:xfrm>
        </p:grpSpPr>
        <p:grpSp>
          <p:nvGrpSpPr>
            <p:cNvPr id="7" name="组合 6"/>
            <p:cNvGrpSpPr/>
            <p:nvPr/>
          </p:nvGrpSpPr>
          <p:grpSpPr>
            <a:xfrm>
              <a:off x="3434014" y="1329029"/>
              <a:ext cx="1969164" cy="1840089"/>
              <a:chOff x="8866148" y="3098831"/>
              <a:chExt cx="1969164" cy="1840089"/>
            </a:xfrm>
          </p:grpSpPr>
          <p:pic>
            <p:nvPicPr>
              <p:cNvPr id="12" name="图片 11"/>
              <p:cNvPicPr>
                <a:picLocks noChangeAspect="1"/>
              </p:cNvPicPr>
              <p:nvPr/>
            </p:nvPicPr>
            <p:blipFill rotWithShape="1"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72" t="34507" r="62384" b="45170"/>
              <a:stretch>
                <a:fillRect/>
              </a:stretch>
            </p:blipFill>
            <p:spPr>
              <a:xfrm>
                <a:off x="9738032" y="3166594"/>
                <a:ext cx="1097280" cy="1299412"/>
              </a:xfrm>
              <a:prstGeom prst="rect">
                <a:avLst/>
              </a:prstGeom>
            </p:spPr>
          </p:pic>
          <p:cxnSp>
            <p:nvCxnSpPr>
              <p:cNvPr id="13" name="直接连接符 12"/>
              <p:cNvCxnSpPr/>
              <p:nvPr/>
            </p:nvCxnSpPr>
            <p:spPr>
              <a:xfrm>
                <a:off x="8866149" y="3098831"/>
                <a:ext cx="1346575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>
                <a:off x="8866148" y="3714336"/>
                <a:ext cx="1346575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8875678" y="4612953"/>
                <a:ext cx="1346575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8870380" y="4938920"/>
                <a:ext cx="1423153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55" t="10185" r="61924" b="62995"/>
            <a:stretch>
              <a:fillRect/>
            </a:stretch>
          </p:blipFill>
          <p:spPr bwMode="auto">
            <a:xfrm rot="3203324">
              <a:off x="4328467" y="1732064"/>
              <a:ext cx="541649" cy="823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文本框 18"/>
          <p:cNvSpPr txBox="1"/>
          <p:nvPr/>
        </p:nvSpPr>
        <p:spPr>
          <a:xfrm>
            <a:off x="5143295" y="20599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触摸</a:t>
            </a:r>
            <a:endParaRPr lang="zh-CN" altLang="en-US" dirty="0"/>
          </a:p>
        </p:txBody>
      </p:sp>
      <p:grpSp>
        <p:nvGrpSpPr>
          <p:cNvPr id="21" name="组合 20"/>
          <p:cNvGrpSpPr/>
          <p:nvPr/>
        </p:nvGrpSpPr>
        <p:grpSpPr>
          <a:xfrm>
            <a:off x="3174131" y="2755231"/>
            <a:ext cx="1969164" cy="1840089"/>
            <a:chOff x="3434014" y="1329029"/>
            <a:chExt cx="1969164" cy="1840089"/>
          </a:xfrm>
        </p:grpSpPr>
        <p:grpSp>
          <p:nvGrpSpPr>
            <p:cNvPr id="22" name="组合 21"/>
            <p:cNvGrpSpPr/>
            <p:nvPr/>
          </p:nvGrpSpPr>
          <p:grpSpPr>
            <a:xfrm>
              <a:off x="3434014" y="1329029"/>
              <a:ext cx="1969164" cy="1840089"/>
              <a:chOff x="8866148" y="3098831"/>
              <a:chExt cx="1969164" cy="1840089"/>
            </a:xfrm>
          </p:grpSpPr>
          <p:pic>
            <p:nvPicPr>
              <p:cNvPr id="24" name="图片 23"/>
              <p:cNvPicPr>
                <a:picLocks noChangeAspect="1"/>
              </p:cNvPicPr>
              <p:nvPr/>
            </p:nvPicPr>
            <p:blipFill rotWithShape="1"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72" t="34507" r="62384" b="45170"/>
              <a:stretch>
                <a:fillRect/>
              </a:stretch>
            </p:blipFill>
            <p:spPr>
              <a:xfrm>
                <a:off x="9738032" y="3166594"/>
                <a:ext cx="1097280" cy="1299412"/>
              </a:xfrm>
              <a:prstGeom prst="rect">
                <a:avLst/>
              </a:prstGeom>
            </p:spPr>
          </p:pic>
          <p:cxnSp>
            <p:nvCxnSpPr>
              <p:cNvPr id="25" name="直接连接符 24"/>
              <p:cNvCxnSpPr/>
              <p:nvPr/>
            </p:nvCxnSpPr>
            <p:spPr>
              <a:xfrm>
                <a:off x="8866149" y="3098831"/>
                <a:ext cx="1346575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>
                <a:off x="8866148" y="3714336"/>
                <a:ext cx="1346575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>
                <a:off x="8875678" y="4612953"/>
                <a:ext cx="1346575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>
                <a:off x="8870380" y="4938920"/>
                <a:ext cx="1423153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3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55" t="10185" r="61924" b="62995"/>
            <a:stretch>
              <a:fillRect/>
            </a:stretch>
          </p:blipFill>
          <p:spPr bwMode="auto">
            <a:xfrm rot="3203324">
              <a:off x="4328467" y="1732064"/>
              <a:ext cx="541649" cy="823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文本框 28"/>
          <p:cNvSpPr txBox="1"/>
          <p:nvPr/>
        </p:nvSpPr>
        <p:spPr>
          <a:xfrm>
            <a:off x="5143294" y="39000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触摸</a:t>
            </a:r>
            <a:endParaRPr lang="zh-CN" altLang="en-US" dirty="0"/>
          </a:p>
        </p:txBody>
      </p:sp>
      <p:cxnSp>
        <p:nvCxnSpPr>
          <p:cNvPr id="31" name="直接箭头连接符 30"/>
          <p:cNvCxnSpPr/>
          <p:nvPr/>
        </p:nvCxnSpPr>
        <p:spPr>
          <a:xfrm>
            <a:off x="5332396" y="3589212"/>
            <a:ext cx="14726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5745562" y="321118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停留</a:t>
            </a:r>
            <a:endParaRPr lang="zh-CN" altLang="en-US" dirty="0"/>
          </a:p>
        </p:txBody>
      </p:sp>
      <p:grpSp>
        <p:nvGrpSpPr>
          <p:cNvPr id="1140" name="组合 1139"/>
          <p:cNvGrpSpPr/>
          <p:nvPr/>
        </p:nvGrpSpPr>
        <p:grpSpPr>
          <a:xfrm>
            <a:off x="7224213" y="3589212"/>
            <a:ext cx="684400" cy="1067120"/>
            <a:chOff x="6431280" y="2184371"/>
            <a:chExt cx="854367" cy="1332132"/>
          </a:xfrm>
        </p:grpSpPr>
        <p:sp>
          <p:nvSpPr>
            <p:cNvPr id="1141" name="矩形: 圆角 1140"/>
            <p:cNvSpPr/>
            <p:nvPr/>
          </p:nvSpPr>
          <p:spPr>
            <a:xfrm>
              <a:off x="6431280" y="2184371"/>
              <a:ext cx="854367" cy="1332132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2" name="文本框 1141"/>
            <p:cNvSpPr txBox="1"/>
            <p:nvPr/>
          </p:nvSpPr>
          <p:spPr>
            <a:xfrm>
              <a:off x="6608416" y="2604546"/>
              <a:ext cx="529382" cy="6747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/>
                <a:t>S</a:t>
              </a:r>
              <a:endParaRPr lang="zh-CN" altLang="en-US" sz="3200" dirty="0"/>
            </a:p>
          </p:txBody>
        </p:sp>
        <p:sp>
          <p:nvSpPr>
            <p:cNvPr id="1143" name="文本框 1142"/>
            <p:cNvSpPr txBox="1"/>
            <p:nvPr/>
          </p:nvSpPr>
          <p:spPr>
            <a:xfrm>
              <a:off x="6698804" y="2255781"/>
              <a:ext cx="298745" cy="5115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!</a:t>
              </a:r>
              <a:endParaRPr lang="zh-CN" altLang="en-US" sz="2400" dirty="0"/>
            </a:p>
          </p:txBody>
        </p:sp>
      </p:grpSp>
      <p:sp>
        <p:nvSpPr>
          <p:cNvPr id="1144" name="矩形: 圆角 1143"/>
          <p:cNvSpPr/>
          <p:nvPr/>
        </p:nvSpPr>
        <p:spPr>
          <a:xfrm>
            <a:off x="7262282" y="2701842"/>
            <a:ext cx="646331" cy="685283"/>
          </a:xfrm>
          <a:prstGeom prst="round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!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145" name="矩形: 圆角 1144"/>
          <p:cNvSpPr/>
          <p:nvPr/>
        </p:nvSpPr>
        <p:spPr>
          <a:xfrm>
            <a:off x="7908613" y="2710572"/>
            <a:ext cx="646331" cy="6852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S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146" name="矩形: 圆角 1145"/>
          <p:cNvSpPr/>
          <p:nvPr/>
        </p:nvSpPr>
        <p:spPr>
          <a:xfrm>
            <a:off x="6615951" y="2710572"/>
            <a:ext cx="646331" cy="6852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s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cxnSp>
        <p:nvCxnSpPr>
          <p:cNvPr id="1148" name="直接连接符 1147"/>
          <p:cNvCxnSpPr/>
          <p:nvPr/>
        </p:nvCxnSpPr>
        <p:spPr>
          <a:xfrm flipH="1" flipV="1">
            <a:off x="7224213" y="3387125"/>
            <a:ext cx="38069" cy="259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0" name="直接连接符 1149"/>
          <p:cNvCxnSpPr/>
          <p:nvPr/>
        </p:nvCxnSpPr>
        <p:spPr>
          <a:xfrm flipV="1">
            <a:off x="7892132" y="3370736"/>
            <a:ext cx="77118" cy="2756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1" name="组合 1150"/>
          <p:cNvGrpSpPr/>
          <p:nvPr/>
        </p:nvGrpSpPr>
        <p:grpSpPr>
          <a:xfrm>
            <a:off x="8737328" y="2755231"/>
            <a:ext cx="1969164" cy="1840089"/>
            <a:chOff x="3434014" y="1329029"/>
            <a:chExt cx="1969164" cy="1840089"/>
          </a:xfrm>
        </p:grpSpPr>
        <p:grpSp>
          <p:nvGrpSpPr>
            <p:cNvPr id="1152" name="组合 1151"/>
            <p:cNvGrpSpPr/>
            <p:nvPr/>
          </p:nvGrpSpPr>
          <p:grpSpPr>
            <a:xfrm>
              <a:off x="3434014" y="1329029"/>
              <a:ext cx="1969164" cy="1840089"/>
              <a:chOff x="8866148" y="3098831"/>
              <a:chExt cx="1969164" cy="1840089"/>
            </a:xfrm>
          </p:grpSpPr>
          <p:pic>
            <p:nvPicPr>
              <p:cNvPr id="1154" name="图片 1153"/>
              <p:cNvPicPr>
                <a:picLocks noChangeAspect="1"/>
              </p:cNvPicPr>
              <p:nvPr/>
            </p:nvPicPr>
            <p:blipFill rotWithShape="1"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72" t="34507" r="62384" b="45170"/>
              <a:stretch>
                <a:fillRect/>
              </a:stretch>
            </p:blipFill>
            <p:spPr>
              <a:xfrm>
                <a:off x="9738032" y="3166594"/>
                <a:ext cx="1097280" cy="1299412"/>
              </a:xfrm>
              <a:prstGeom prst="rect">
                <a:avLst/>
              </a:prstGeom>
            </p:spPr>
          </p:pic>
          <p:cxnSp>
            <p:nvCxnSpPr>
              <p:cNvPr id="1155" name="直接连接符 1154"/>
              <p:cNvCxnSpPr/>
              <p:nvPr/>
            </p:nvCxnSpPr>
            <p:spPr>
              <a:xfrm>
                <a:off x="8866149" y="3098831"/>
                <a:ext cx="1346575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6" name="直接连接符 1155"/>
              <p:cNvCxnSpPr/>
              <p:nvPr/>
            </p:nvCxnSpPr>
            <p:spPr>
              <a:xfrm>
                <a:off x="8866148" y="3714336"/>
                <a:ext cx="1346575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7" name="直接连接符 1156"/>
              <p:cNvCxnSpPr/>
              <p:nvPr/>
            </p:nvCxnSpPr>
            <p:spPr>
              <a:xfrm>
                <a:off x="8875678" y="4612953"/>
                <a:ext cx="1346575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8" name="直接连接符 1157"/>
              <p:cNvCxnSpPr/>
              <p:nvPr/>
            </p:nvCxnSpPr>
            <p:spPr>
              <a:xfrm>
                <a:off x="8870380" y="4938920"/>
                <a:ext cx="1423153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53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55" t="10185" r="61924" b="62995"/>
            <a:stretch>
              <a:fillRect/>
            </a:stretch>
          </p:blipFill>
          <p:spPr bwMode="auto">
            <a:xfrm rot="3203324">
              <a:off x="4328467" y="1732064"/>
              <a:ext cx="541649" cy="823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60" name="直接箭头连接符 1159"/>
          <p:cNvCxnSpPr/>
          <p:nvPr/>
        </p:nvCxnSpPr>
        <p:spPr>
          <a:xfrm>
            <a:off x="8406328" y="3646416"/>
            <a:ext cx="10214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1" name="文本框 1160"/>
          <p:cNvSpPr txBox="1"/>
          <p:nvPr/>
        </p:nvSpPr>
        <p:spPr>
          <a:xfrm>
            <a:off x="8712581" y="321118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按下</a:t>
            </a:r>
            <a:endParaRPr lang="zh-CN" altLang="en-US" dirty="0"/>
          </a:p>
        </p:txBody>
      </p:sp>
      <p:sp>
        <p:nvSpPr>
          <p:cNvPr id="1163" name="任意多边形: 形状 1162"/>
          <p:cNvSpPr/>
          <p:nvPr/>
        </p:nvSpPr>
        <p:spPr>
          <a:xfrm rot="17642913">
            <a:off x="9905757" y="3304982"/>
            <a:ext cx="518160" cy="325293"/>
          </a:xfrm>
          <a:custGeom>
            <a:avLst/>
            <a:gdLst>
              <a:gd name="connsiteX0" fmla="*/ 518160 w 518160"/>
              <a:gd name="connsiteY0" fmla="*/ 0 h 325293"/>
              <a:gd name="connsiteX1" fmla="*/ 447040 w 518160"/>
              <a:gd name="connsiteY1" fmla="*/ 162560 h 325293"/>
              <a:gd name="connsiteX2" fmla="*/ 345440 w 518160"/>
              <a:gd name="connsiteY2" fmla="*/ 294640 h 325293"/>
              <a:gd name="connsiteX3" fmla="*/ 162560 w 518160"/>
              <a:gd name="connsiteY3" fmla="*/ 325120 h 325293"/>
              <a:gd name="connsiteX4" fmla="*/ 0 w 518160"/>
              <a:gd name="connsiteY4" fmla="*/ 304800 h 325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160" h="325293">
                <a:moveTo>
                  <a:pt x="518160" y="0"/>
                </a:moveTo>
                <a:cubicBezTo>
                  <a:pt x="496993" y="56726"/>
                  <a:pt x="475827" y="113453"/>
                  <a:pt x="447040" y="162560"/>
                </a:cubicBezTo>
                <a:cubicBezTo>
                  <a:pt x="418253" y="211667"/>
                  <a:pt x="392853" y="267547"/>
                  <a:pt x="345440" y="294640"/>
                </a:cubicBezTo>
                <a:cubicBezTo>
                  <a:pt x="298027" y="321733"/>
                  <a:pt x="220133" y="323427"/>
                  <a:pt x="162560" y="325120"/>
                </a:cubicBezTo>
                <a:cubicBezTo>
                  <a:pt x="104987" y="326813"/>
                  <a:pt x="52493" y="315806"/>
                  <a:pt x="0" y="304800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4" name="任意多边形: 形状 1163"/>
          <p:cNvSpPr/>
          <p:nvPr/>
        </p:nvSpPr>
        <p:spPr>
          <a:xfrm rot="17642913">
            <a:off x="10023554" y="3266353"/>
            <a:ext cx="518160" cy="325293"/>
          </a:xfrm>
          <a:custGeom>
            <a:avLst/>
            <a:gdLst>
              <a:gd name="connsiteX0" fmla="*/ 518160 w 518160"/>
              <a:gd name="connsiteY0" fmla="*/ 0 h 325293"/>
              <a:gd name="connsiteX1" fmla="*/ 447040 w 518160"/>
              <a:gd name="connsiteY1" fmla="*/ 162560 h 325293"/>
              <a:gd name="connsiteX2" fmla="*/ 345440 w 518160"/>
              <a:gd name="connsiteY2" fmla="*/ 294640 h 325293"/>
              <a:gd name="connsiteX3" fmla="*/ 162560 w 518160"/>
              <a:gd name="connsiteY3" fmla="*/ 325120 h 325293"/>
              <a:gd name="connsiteX4" fmla="*/ 0 w 518160"/>
              <a:gd name="connsiteY4" fmla="*/ 304800 h 325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160" h="325293">
                <a:moveTo>
                  <a:pt x="518160" y="0"/>
                </a:moveTo>
                <a:cubicBezTo>
                  <a:pt x="496993" y="56726"/>
                  <a:pt x="475827" y="113453"/>
                  <a:pt x="447040" y="162560"/>
                </a:cubicBezTo>
                <a:cubicBezTo>
                  <a:pt x="418253" y="211667"/>
                  <a:pt x="392853" y="267547"/>
                  <a:pt x="345440" y="294640"/>
                </a:cubicBezTo>
                <a:cubicBezTo>
                  <a:pt x="298027" y="321733"/>
                  <a:pt x="220133" y="323427"/>
                  <a:pt x="162560" y="325120"/>
                </a:cubicBezTo>
                <a:cubicBezTo>
                  <a:pt x="104987" y="326813"/>
                  <a:pt x="52493" y="315806"/>
                  <a:pt x="0" y="304800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37" name="组合 1336"/>
          <p:cNvGrpSpPr/>
          <p:nvPr/>
        </p:nvGrpSpPr>
        <p:grpSpPr>
          <a:xfrm>
            <a:off x="8035908" y="4505810"/>
            <a:ext cx="1939808" cy="1955781"/>
            <a:chOff x="941883" y="4505108"/>
            <a:chExt cx="2198698" cy="2198698"/>
          </a:xfrm>
        </p:grpSpPr>
        <p:sp>
          <p:nvSpPr>
            <p:cNvPr id="1338" name="椭圆 1337"/>
            <p:cNvSpPr/>
            <p:nvPr/>
          </p:nvSpPr>
          <p:spPr>
            <a:xfrm>
              <a:off x="941883" y="4505108"/>
              <a:ext cx="2198698" cy="219869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9" name="矩形: 圆角 1338"/>
            <p:cNvSpPr/>
            <p:nvPr/>
          </p:nvSpPr>
          <p:spPr>
            <a:xfrm>
              <a:off x="1287348" y="4856282"/>
              <a:ext cx="275430" cy="3968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q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40" name="矩形: 圆角 1339"/>
            <p:cNvSpPr/>
            <p:nvPr/>
          </p:nvSpPr>
          <p:spPr>
            <a:xfrm>
              <a:off x="1597609" y="4856282"/>
              <a:ext cx="275430" cy="3968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w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41" name="矩形: 圆角 1340"/>
            <p:cNvSpPr/>
            <p:nvPr/>
          </p:nvSpPr>
          <p:spPr>
            <a:xfrm>
              <a:off x="1907869" y="4856281"/>
              <a:ext cx="275430" cy="3968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e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42" name="矩形: 圆角 1341"/>
            <p:cNvSpPr/>
            <p:nvPr/>
          </p:nvSpPr>
          <p:spPr>
            <a:xfrm>
              <a:off x="2218129" y="4856280"/>
              <a:ext cx="275430" cy="3968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r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43" name="矩形: 圆角 1342"/>
            <p:cNvSpPr/>
            <p:nvPr/>
          </p:nvSpPr>
          <p:spPr>
            <a:xfrm>
              <a:off x="2528389" y="4856279"/>
              <a:ext cx="275430" cy="3968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t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44" name="矩形: 圆角 1343"/>
            <p:cNvSpPr/>
            <p:nvPr/>
          </p:nvSpPr>
          <p:spPr>
            <a:xfrm>
              <a:off x="1430918" y="5312380"/>
              <a:ext cx="275430" cy="3968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a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45" name="矩形: 圆角 1344"/>
            <p:cNvSpPr/>
            <p:nvPr/>
          </p:nvSpPr>
          <p:spPr>
            <a:xfrm>
              <a:off x="1741177" y="5312380"/>
              <a:ext cx="275430" cy="396871"/>
            </a:xfrm>
            <a:prstGeom prst="roundRect">
              <a:avLst/>
            </a:prstGeom>
            <a:solidFill>
              <a:srgbClr val="FFFF99">
                <a:alpha val="4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s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46" name="矩形: 圆角 1345"/>
            <p:cNvSpPr/>
            <p:nvPr/>
          </p:nvSpPr>
          <p:spPr>
            <a:xfrm>
              <a:off x="2051438" y="5312379"/>
              <a:ext cx="275430" cy="3968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d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47" name="矩形: 圆角 1346"/>
            <p:cNvSpPr/>
            <p:nvPr/>
          </p:nvSpPr>
          <p:spPr>
            <a:xfrm>
              <a:off x="2361698" y="5312378"/>
              <a:ext cx="275430" cy="396871"/>
            </a:xfrm>
            <a:prstGeom prst="roundRect">
              <a:avLst/>
            </a:prstGeom>
            <a:solidFill>
              <a:srgbClr val="FFFF99">
                <a:alpha val="8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f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48" name="矩形: 圆角 1347"/>
            <p:cNvSpPr/>
            <p:nvPr/>
          </p:nvSpPr>
          <p:spPr>
            <a:xfrm>
              <a:off x="2671958" y="5312377"/>
              <a:ext cx="275430" cy="3968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g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49" name="矩形: 圆角 1348"/>
            <p:cNvSpPr/>
            <p:nvPr/>
          </p:nvSpPr>
          <p:spPr>
            <a:xfrm>
              <a:off x="1741024" y="5764348"/>
              <a:ext cx="275430" cy="3968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z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50" name="矩形: 圆角 1349"/>
            <p:cNvSpPr/>
            <p:nvPr/>
          </p:nvSpPr>
          <p:spPr>
            <a:xfrm>
              <a:off x="2051284" y="5764348"/>
              <a:ext cx="275430" cy="3968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x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51" name="矩形: 圆角 1350"/>
            <p:cNvSpPr/>
            <p:nvPr/>
          </p:nvSpPr>
          <p:spPr>
            <a:xfrm>
              <a:off x="2361544" y="5764348"/>
              <a:ext cx="275430" cy="3968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52" name="矩形: 圆角 1351"/>
            <p:cNvSpPr/>
            <p:nvPr/>
          </p:nvSpPr>
          <p:spPr>
            <a:xfrm>
              <a:off x="2671804" y="5764347"/>
              <a:ext cx="275430" cy="3968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v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53" name="矩形: 圆角 1352"/>
            <p:cNvSpPr/>
            <p:nvPr/>
          </p:nvSpPr>
          <p:spPr>
            <a:xfrm>
              <a:off x="1305063" y="5767685"/>
              <a:ext cx="375952" cy="3965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↑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54" name="矩形: 圆角 1353"/>
            <p:cNvSpPr/>
            <p:nvPr/>
          </p:nvSpPr>
          <p:spPr>
            <a:xfrm>
              <a:off x="1411555" y="6258997"/>
              <a:ext cx="1082003" cy="25752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常用符号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355" name="直接连接符 1354"/>
            <p:cNvCxnSpPr/>
            <p:nvPr/>
          </p:nvCxnSpPr>
          <p:spPr>
            <a:xfrm>
              <a:off x="2580640" y="6258997"/>
              <a:ext cx="366594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6" name="直接连接符 1355"/>
            <p:cNvCxnSpPr/>
            <p:nvPr/>
          </p:nvCxnSpPr>
          <p:spPr>
            <a:xfrm>
              <a:off x="2580640" y="6258997"/>
              <a:ext cx="0" cy="31960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7" name="文本框 1356"/>
            <p:cNvSpPr txBox="1"/>
            <p:nvPr/>
          </p:nvSpPr>
          <p:spPr>
            <a:xfrm>
              <a:off x="2534097" y="6239518"/>
              <a:ext cx="3481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SP</a:t>
              </a:r>
              <a:endParaRPr lang="zh-CN" altLang="en-US" sz="1200" dirty="0"/>
            </a:p>
          </p:txBody>
        </p:sp>
      </p:grpSp>
      <p:cxnSp>
        <p:nvCxnSpPr>
          <p:cNvPr id="1361" name="直接箭头连接符 1360"/>
          <p:cNvCxnSpPr/>
          <p:nvPr/>
        </p:nvCxnSpPr>
        <p:spPr>
          <a:xfrm>
            <a:off x="8888152" y="5334000"/>
            <a:ext cx="516726" cy="0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4" name="直接箭头连接符 1363"/>
          <p:cNvCxnSpPr/>
          <p:nvPr/>
        </p:nvCxnSpPr>
        <p:spPr>
          <a:xfrm>
            <a:off x="5332396" y="5435600"/>
            <a:ext cx="24577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3133490" y="4681045"/>
            <a:ext cx="1969164" cy="1840089"/>
            <a:chOff x="3174130" y="4607572"/>
            <a:chExt cx="1969164" cy="1840089"/>
          </a:xfrm>
        </p:grpSpPr>
        <p:grpSp>
          <p:nvGrpSpPr>
            <p:cNvPr id="34" name="组合 33"/>
            <p:cNvGrpSpPr/>
            <p:nvPr/>
          </p:nvGrpSpPr>
          <p:grpSpPr>
            <a:xfrm>
              <a:off x="3174130" y="4607572"/>
              <a:ext cx="1969164" cy="1840089"/>
              <a:chOff x="3434014" y="1329029"/>
              <a:chExt cx="1969164" cy="1840089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3434014" y="1329029"/>
                <a:ext cx="1969164" cy="1840089"/>
                <a:chOff x="8866148" y="3098831"/>
                <a:chExt cx="1969164" cy="1840089"/>
              </a:xfrm>
            </p:grpSpPr>
            <p:pic>
              <p:nvPicPr>
                <p:cNvPr id="38" name="图片 37"/>
                <p:cNvPicPr>
                  <a:picLocks noChangeAspect="1"/>
                </p:cNvPicPr>
                <p:nvPr/>
              </p:nvPicPr>
              <p:blipFill rotWithShape="1"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472" t="34507" r="62384" b="45170"/>
                <a:stretch>
                  <a:fillRect/>
                </a:stretch>
              </p:blipFill>
              <p:spPr>
                <a:xfrm>
                  <a:off x="9738032" y="3166594"/>
                  <a:ext cx="1097280" cy="1299412"/>
                </a:xfrm>
                <a:prstGeom prst="rect">
                  <a:avLst/>
                </a:prstGeom>
              </p:spPr>
            </p:pic>
            <p:cxnSp>
              <p:nvCxnSpPr>
                <p:cNvPr id="39" name="直接连接符 38"/>
                <p:cNvCxnSpPr/>
                <p:nvPr/>
              </p:nvCxnSpPr>
              <p:spPr>
                <a:xfrm>
                  <a:off x="8866149" y="3098831"/>
                  <a:ext cx="1346575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/>
                <p:nvPr/>
              </p:nvCxnSpPr>
              <p:spPr>
                <a:xfrm>
                  <a:off x="8866148" y="3714336"/>
                  <a:ext cx="1346575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/>
                <p:cNvCxnSpPr/>
                <p:nvPr/>
              </p:nvCxnSpPr>
              <p:spPr>
                <a:xfrm>
                  <a:off x="8875678" y="4612953"/>
                  <a:ext cx="1346575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/>
                <p:cNvCxnSpPr/>
                <p:nvPr/>
              </p:nvCxnSpPr>
              <p:spPr>
                <a:xfrm>
                  <a:off x="8870380" y="4938920"/>
                  <a:ext cx="1423153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7" name="Picture 2"/>
              <p:cNvPicPr>
                <a:picLocks noChangeAspect="1" noChangeArrowheads="1"/>
              </p:cNvPicPr>
              <p:nvPr/>
            </p:nvPicPr>
            <p:blipFill rotWithShape="1"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955" t="10185" r="61924" b="62995"/>
              <a:stretch>
                <a:fillRect/>
              </a:stretch>
            </p:blipFill>
            <p:spPr bwMode="auto">
              <a:xfrm rot="3203324">
                <a:off x="4328467" y="1732064"/>
                <a:ext cx="541649" cy="8234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5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55" t="10185" r="61924" b="62995"/>
            <a:stretch>
              <a:fillRect/>
            </a:stretch>
          </p:blipFill>
          <p:spPr bwMode="auto">
            <a:xfrm rot="3203324">
              <a:off x="4405892" y="5082229"/>
              <a:ext cx="541649" cy="823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23850" y="333375"/>
            <a:ext cx="2628900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方法步骤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79067" y="395341"/>
            <a:ext cx="8542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3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辅助功能</a:t>
            </a:r>
            <a:endParaRPr lang="en-US" altLang="zh-CN" dirty="0"/>
          </a:p>
        </p:txBody>
      </p:sp>
      <p:sp>
        <p:nvSpPr>
          <p:cNvPr id="3" name="TextBox 2"/>
          <p:cNvSpPr txBox="1"/>
          <p:nvPr/>
        </p:nvSpPr>
        <p:spPr>
          <a:xfrm>
            <a:off x="5577253" y="6356045"/>
            <a:ext cx="78011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15/27</a:t>
            </a:r>
            <a:endParaRPr lang="zh-CN" altLang="en-US" dirty="0"/>
          </a:p>
        </p:txBody>
      </p:sp>
      <p:grpSp>
        <p:nvGrpSpPr>
          <p:cNvPr id="185" name="组合 184"/>
          <p:cNvGrpSpPr/>
          <p:nvPr/>
        </p:nvGrpSpPr>
        <p:grpSpPr>
          <a:xfrm>
            <a:off x="7964535" y="1508398"/>
            <a:ext cx="3576178" cy="3141925"/>
            <a:chOff x="7913338" y="1608161"/>
            <a:chExt cx="3576178" cy="3141925"/>
          </a:xfrm>
        </p:grpSpPr>
        <p:pic>
          <p:nvPicPr>
            <p:cNvPr id="174" name="图片 17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3338" y="1608161"/>
              <a:ext cx="3576178" cy="3141925"/>
            </a:xfrm>
            <a:prstGeom prst="rect">
              <a:avLst/>
            </a:prstGeom>
          </p:spPr>
        </p:pic>
        <p:sp>
          <p:nvSpPr>
            <p:cNvPr id="176" name="矩形 175"/>
            <p:cNvSpPr/>
            <p:nvPr/>
          </p:nvSpPr>
          <p:spPr>
            <a:xfrm>
              <a:off x="8341094" y="1689686"/>
              <a:ext cx="1923884" cy="312080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8" name="直接连接符 177"/>
            <p:cNvCxnSpPr/>
            <p:nvPr/>
          </p:nvCxnSpPr>
          <p:spPr>
            <a:xfrm>
              <a:off x="8945882" y="1722967"/>
              <a:ext cx="0" cy="24130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4" name="组合 183"/>
          <p:cNvGrpSpPr/>
          <p:nvPr/>
        </p:nvGrpSpPr>
        <p:grpSpPr>
          <a:xfrm>
            <a:off x="702484" y="1467759"/>
            <a:ext cx="3576178" cy="3141925"/>
            <a:chOff x="1380458" y="1589679"/>
            <a:chExt cx="3576178" cy="3141925"/>
          </a:xfrm>
        </p:grpSpPr>
        <p:pic>
          <p:nvPicPr>
            <p:cNvPr id="153" name="图片 15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0458" y="1589679"/>
              <a:ext cx="3576178" cy="3141925"/>
            </a:xfrm>
            <a:prstGeom prst="rect">
              <a:avLst/>
            </a:prstGeom>
          </p:spPr>
        </p:pic>
        <p:sp>
          <p:nvSpPr>
            <p:cNvPr id="155" name="矩形 154"/>
            <p:cNvSpPr/>
            <p:nvPr/>
          </p:nvSpPr>
          <p:spPr>
            <a:xfrm>
              <a:off x="1417480" y="2169759"/>
              <a:ext cx="3502135" cy="312080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矩形: 圆角 182"/>
            <p:cNvSpPr/>
            <p:nvPr/>
          </p:nvSpPr>
          <p:spPr>
            <a:xfrm>
              <a:off x="2647950" y="2255519"/>
              <a:ext cx="579120" cy="226319"/>
            </a:xfrm>
            <a:prstGeom prst="roundRect">
              <a:avLst/>
            </a:prstGeom>
            <a:solidFill>
              <a:srgbClr val="FF7C80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87" name="图形 186" descr="眼睛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45760" y="4526280"/>
            <a:ext cx="1300480" cy="1300480"/>
          </a:xfrm>
          <a:prstGeom prst="rect">
            <a:avLst/>
          </a:prstGeom>
        </p:spPr>
      </p:pic>
      <p:cxnSp>
        <p:nvCxnSpPr>
          <p:cNvPr id="189" name="直接箭头连接符 188"/>
          <p:cNvCxnSpPr>
            <a:endCxn id="183" idx="2"/>
          </p:cNvCxnSpPr>
          <p:nvPr/>
        </p:nvCxnSpPr>
        <p:spPr>
          <a:xfrm flipH="1" flipV="1">
            <a:off x="2259536" y="2359918"/>
            <a:ext cx="3836464" cy="257784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接箭头连接符 189"/>
          <p:cNvCxnSpPr/>
          <p:nvPr/>
        </p:nvCxnSpPr>
        <p:spPr>
          <a:xfrm flipV="1">
            <a:off x="6096000" y="1902003"/>
            <a:ext cx="2901079" cy="303575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1" name="组合 340"/>
          <p:cNvGrpSpPr/>
          <p:nvPr/>
        </p:nvGrpSpPr>
        <p:grpSpPr>
          <a:xfrm>
            <a:off x="5220479" y="1920239"/>
            <a:ext cx="905350" cy="2117953"/>
            <a:chOff x="7251842" y="50902"/>
            <a:chExt cx="1003126" cy="2346688"/>
          </a:xfrm>
        </p:grpSpPr>
        <p:grpSp>
          <p:nvGrpSpPr>
            <p:cNvPr id="342" name="组合 341"/>
            <p:cNvGrpSpPr/>
            <p:nvPr/>
          </p:nvGrpSpPr>
          <p:grpSpPr>
            <a:xfrm>
              <a:off x="7251842" y="50902"/>
              <a:ext cx="1003126" cy="2346688"/>
              <a:chOff x="8045869" y="922623"/>
              <a:chExt cx="1922298" cy="4496976"/>
            </a:xfrm>
          </p:grpSpPr>
          <p:pic>
            <p:nvPicPr>
              <p:cNvPr id="344" name="图片 34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326" t="8455" r="13332" b="11097"/>
              <a:stretch>
                <a:fillRect/>
              </a:stretch>
            </p:blipFill>
            <p:spPr>
              <a:xfrm flipH="1">
                <a:off x="8045869" y="922623"/>
                <a:ext cx="1922298" cy="4496976"/>
              </a:xfrm>
              <a:prstGeom prst="rect">
                <a:avLst/>
              </a:prstGeom>
            </p:spPr>
          </p:pic>
          <p:cxnSp>
            <p:nvCxnSpPr>
              <p:cNvPr id="345" name="直接连接符 344"/>
              <p:cNvCxnSpPr/>
              <p:nvPr/>
            </p:nvCxnSpPr>
            <p:spPr>
              <a:xfrm>
                <a:off x="8056029" y="1778000"/>
                <a:ext cx="742531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直接连接符 345"/>
              <p:cNvCxnSpPr/>
              <p:nvPr/>
            </p:nvCxnSpPr>
            <p:spPr>
              <a:xfrm>
                <a:off x="8056029" y="2854960"/>
                <a:ext cx="929221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直接连接符 346"/>
              <p:cNvCxnSpPr/>
              <p:nvPr/>
            </p:nvCxnSpPr>
            <p:spPr>
              <a:xfrm>
                <a:off x="8056029" y="3637703"/>
                <a:ext cx="1310221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3" name="椭圆 342"/>
            <p:cNvSpPr/>
            <p:nvPr/>
          </p:nvSpPr>
          <p:spPr>
            <a:xfrm>
              <a:off x="7560440" y="892560"/>
              <a:ext cx="463286" cy="331686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3" name="文本框 192"/>
          <p:cNvSpPr txBox="1"/>
          <p:nvPr/>
        </p:nvSpPr>
        <p:spPr>
          <a:xfrm>
            <a:off x="4430772" y="329214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注意选词区</a:t>
            </a:r>
            <a:endParaRPr lang="en-US" altLang="zh-CN" dirty="0"/>
          </a:p>
          <a:p>
            <a:r>
              <a:rPr lang="zh-CN" altLang="en-US" dirty="0"/>
              <a:t>按扳机选词</a:t>
            </a:r>
            <a:endParaRPr lang="zh-CN" altLang="en-US" dirty="0"/>
          </a:p>
        </p:txBody>
      </p:sp>
      <p:sp>
        <p:nvSpPr>
          <p:cNvPr id="194" name="文本框 193"/>
          <p:cNvSpPr txBox="1"/>
          <p:nvPr/>
        </p:nvSpPr>
        <p:spPr>
          <a:xfrm>
            <a:off x="6046370" y="329722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注意输入区</a:t>
            </a:r>
            <a:endParaRPr lang="en-US" altLang="zh-CN" dirty="0"/>
          </a:p>
          <a:p>
            <a:r>
              <a:rPr lang="zh-CN" altLang="en-US" dirty="0"/>
              <a:t>扳机选中光标</a:t>
            </a:r>
            <a:endParaRPr lang="zh-CN" altLang="en-US" dirty="0"/>
          </a:p>
        </p:txBody>
      </p:sp>
      <p:sp>
        <p:nvSpPr>
          <p:cNvPr id="348" name="文本框 347"/>
          <p:cNvSpPr txBox="1"/>
          <p:nvPr/>
        </p:nvSpPr>
        <p:spPr>
          <a:xfrm>
            <a:off x="570404" y="4731426"/>
            <a:ext cx="3838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视线选词参考自</a:t>
            </a:r>
            <a:r>
              <a:rPr lang="en-US" altLang="zh-CN" sz="1400" dirty="0" err="1"/>
              <a:t>TapGazer</a:t>
            </a:r>
            <a:r>
              <a:rPr lang="en-US" altLang="zh-CN" sz="1400" dirty="0"/>
              <a:t>[2022 CHI. </a:t>
            </a:r>
            <a:r>
              <a:rPr lang="en-US" altLang="zh-CN" sz="1400" i="1" dirty="0"/>
              <a:t>He</a:t>
            </a:r>
            <a:r>
              <a:rPr lang="en-US" altLang="zh-CN" sz="1400" dirty="0"/>
              <a:t>, et al]</a:t>
            </a:r>
            <a:endParaRPr lang="zh-CN" altLang="en-US" sz="1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23850" y="333375"/>
            <a:ext cx="2628900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方法步骤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04211" y="457579"/>
            <a:ext cx="854292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3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键盘</a:t>
            </a:r>
            <a:r>
              <a:rPr lang="en-US" altLang="zh-CN" sz="2400" spc="13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UI</a:t>
            </a:r>
            <a:r>
              <a:rPr lang="zh-CN" altLang="en-US" sz="2400" spc="13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：高亮显示</a:t>
            </a:r>
            <a:r>
              <a:rPr lang="en-US" altLang="zh-CN" sz="2400" spc="13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+ </a:t>
            </a:r>
            <a:r>
              <a:rPr lang="zh-CN" altLang="en-US" sz="2400" spc="13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手部模型吸附</a:t>
            </a:r>
            <a:endParaRPr lang="zh-CN" altLang="en-US" sz="2400" spc="13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altLang="zh-CN" sz="2400" spc="13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77253" y="6356045"/>
            <a:ext cx="78011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17/27</a:t>
            </a:r>
            <a:endParaRPr lang="zh-CN" altLang="en-US" dirty="0"/>
          </a:p>
        </p:txBody>
      </p:sp>
      <p:pic>
        <p:nvPicPr>
          <p:cNvPr id="4" name="图片 3" descr="upload_post_object_v2_306561508"/>
          <p:cNvPicPr>
            <a:picLocks noChangeAspect="1"/>
          </p:cNvPicPr>
          <p:nvPr/>
        </p:nvPicPr>
        <p:blipFill>
          <a:blip r:embed="rId1"/>
          <a:srcRect t="29779"/>
          <a:stretch>
            <a:fillRect/>
          </a:stretch>
        </p:blipFill>
        <p:spPr>
          <a:xfrm>
            <a:off x="672602" y="1934589"/>
            <a:ext cx="4780972" cy="2918650"/>
          </a:xfrm>
          <a:prstGeom prst="rect">
            <a:avLst/>
          </a:prstGeom>
        </p:spPr>
      </p:pic>
      <p:sp>
        <p:nvSpPr>
          <p:cNvPr id="11" name="任意多边形 10"/>
          <p:cNvSpPr/>
          <p:nvPr userDrawn="1"/>
        </p:nvSpPr>
        <p:spPr>
          <a:xfrm>
            <a:off x="489960" y="2782777"/>
            <a:ext cx="988801" cy="2129726"/>
          </a:xfrm>
          <a:custGeom>
            <a:avLst/>
            <a:gdLst/>
            <a:ahLst/>
            <a:cxnLst/>
            <a:rect l="0" t="0" r="0" b="0"/>
            <a:pathLst>
              <a:path w="104" h="224">
                <a:moveTo>
                  <a:pt x="11" y="37"/>
                </a:moveTo>
                <a:cubicBezTo>
                  <a:pt x="15" y="32"/>
                  <a:pt x="15" y="32"/>
                  <a:pt x="16" y="31"/>
                </a:cubicBezTo>
                <a:cubicBezTo>
                  <a:pt x="20" y="28"/>
                  <a:pt x="21" y="28"/>
                  <a:pt x="22" y="27"/>
                </a:cubicBezTo>
                <a:cubicBezTo>
                  <a:pt x="25" y="26"/>
                  <a:pt x="25" y="26"/>
                  <a:pt x="26" y="25"/>
                </a:cubicBezTo>
                <a:cubicBezTo>
                  <a:pt x="30" y="23"/>
                  <a:pt x="29" y="22"/>
                  <a:pt x="31" y="22"/>
                </a:cubicBezTo>
                <a:cubicBezTo>
                  <a:pt x="37" y="19"/>
                  <a:pt x="36" y="18"/>
                  <a:pt x="39" y="17"/>
                </a:cubicBezTo>
                <a:cubicBezTo>
                  <a:pt x="42" y="17"/>
                  <a:pt x="41" y="15"/>
                  <a:pt x="42" y="15"/>
                </a:cubicBezTo>
                <a:cubicBezTo>
                  <a:pt x="49" y="13"/>
                  <a:pt x="48" y="13"/>
                  <a:pt x="50" y="13"/>
                </a:cubicBezTo>
                <a:cubicBezTo>
                  <a:pt x="55" y="11"/>
                  <a:pt x="55" y="11"/>
                  <a:pt x="57" y="10"/>
                </a:cubicBezTo>
                <a:cubicBezTo>
                  <a:pt x="64" y="7"/>
                  <a:pt x="64" y="7"/>
                  <a:pt x="66" y="7"/>
                </a:cubicBezTo>
                <a:cubicBezTo>
                  <a:pt x="72" y="5"/>
                  <a:pt x="72" y="5"/>
                  <a:pt x="73" y="5"/>
                </a:cubicBezTo>
                <a:cubicBezTo>
                  <a:pt x="77" y="3"/>
                  <a:pt x="77" y="3"/>
                  <a:pt x="79" y="3"/>
                </a:cubicBezTo>
                <a:cubicBezTo>
                  <a:pt x="82" y="3"/>
                  <a:pt x="82" y="2"/>
                  <a:pt x="83" y="1"/>
                </a:cubicBezTo>
                <a:cubicBezTo>
                  <a:pt x="87" y="0"/>
                  <a:pt x="87" y="0"/>
                  <a:pt x="88" y="0"/>
                </a:cubicBezTo>
                <a:cubicBezTo>
                  <a:pt x="91" y="3"/>
                  <a:pt x="92" y="2"/>
                  <a:pt x="92" y="2"/>
                </a:cubicBezTo>
                <a:cubicBezTo>
                  <a:pt x="94" y="6"/>
                  <a:pt x="94" y="6"/>
                  <a:pt x="95" y="7"/>
                </a:cubicBezTo>
                <a:cubicBezTo>
                  <a:pt x="97" y="12"/>
                  <a:pt x="97" y="13"/>
                  <a:pt x="97" y="14"/>
                </a:cubicBezTo>
                <a:cubicBezTo>
                  <a:pt x="99" y="17"/>
                  <a:pt x="99" y="17"/>
                  <a:pt x="99" y="18"/>
                </a:cubicBezTo>
                <a:cubicBezTo>
                  <a:pt x="101" y="23"/>
                  <a:pt x="100" y="23"/>
                  <a:pt x="100" y="25"/>
                </a:cubicBezTo>
                <a:cubicBezTo>
                  <a:pt x="103" y="31"/>
                  <a:pt x="103" y="31"/>
                  <a:pt x="103" y="32"/>
                </a:cubicBezTo>
                <a:cubicBezTo>
                  <a:pt x="103" y="36"/>
                  <a:pt x="102" y="36"/>
                  <a:pt x="103" y="38"/>
                </a:cubicBezTo>
                <a:cubicBezTo>
                  <a:pt x="104" y="41"/>
                  <a:pt x="104" y="41"/>
                  <a:pt x="104" y="42"/>
                </a:cubicBezTo>
                <a:cubicBezTo>
                  <a:pt x="104" y="46"/>
                  <a:pt x="104" y="46"/>
                  <a:pt x="103" y="47"/>
                </a:cubicBezTo>
                <a:cubicBezTo>
                  <a:pt x="99" y="47"/>
                  <a:pt x="100" y="48"/>
                  <a:pt x="99" y="49"/>
                </a:cubicBezTo>
                <a:cubicBezTo>
                  <a:pt x="97" y="53"/>
                  <a:pt x="97" y="53"/>
                  <a:pt x="96" y="54"/>
                </a:cubicBezTo>
                <a:cubicBezTo>
                  <a:pt x="93" y="54"/>
                  <a:pt x="93" y="55"/>
                  <a:pt x="92" y="56"/>
                </a:cubicBezTo>
                <a:cubicBezTo>
                  <a:pt x="89" y="58"/>
                  <a:pt x="89" y="58"/>
                  <a:pt x="88" y="58"/>
                </a:cubicBezTo>
                <a:cubicBezTo>
                  <a:pt x="84" y="60"/>
                  <a:pt x="84" y="60"/>
                  <a:pt x="83" y="60"/>
                </a:cubicBezTo>
                <a:cubicBezTo>
                  <a:pt x="78" y="64"/>
                  <a:pt x="78" y="63"/>
                  <a:pt x="76" y="64"/>
                </a:cubicBezTo>
                <a:cubicBezTo>
                  <a:pt x="73" y="67"/>
                  <a:pt x="73" y="67"/>
                  <a:pt x="72" y="67"/>
                </a:cubicBezTo>
                <a:cubicBezTo>
                  <a:pt x="68" y="68"/>
                  <a:pt x="68" y="69"/>
                  <a:pt x="66" y="70"/>
                </a:cubicBezTo>
                <a:cubicBezTo>
                  <a:pt x="63" y="71"/>
                  <a:pt x="63" y="70"/>
                  <a:pt x="62" y="71"/>
                </a:cubicBezTo>
                <a:cubicBezTo>
                  <a:pt x="58" y="72"/>
                  <a:pt x="58" y="72"/>
                  <a:pt x="57" y="73"/>
                </a:cubicBezTo>
                <a:cubicBezTo>
                  <a:pt x="52" y="76"/>
                  <a:pt x="52" y="76"/>
                  <a:pt x="50" y="76"/>
                </a:cubicBezTo>
                <a:cubicBezTo>
                  <a:pt x="47" y="79"/>
                  <a:pt x="46" y="79"/>
                  <a:pt x="46" y="80"/>
                </a:cubicBezTo>
                <a:cubicBezTo>
                  <a:pt x="44" y="83"/>
                  <a:pt x="44" y="83"/>
                  <a:pt x="43" y="84"/>
                </a:cubicBezTo>
                <a:cubicBezTo>
                  <a:pt x="42" y="88"/>
                  <a:pt x="42" y="88"/>
                  <a:pt x="41" y="89"/>
                </a:cubicBezTo>
                <a:cubicBezTo>
                  <a:pt x="38" y="93"/>
                  <a:pt x="38" y="94"/>
                  <a:pt x="38" y="95"/>
                </a:cubicBezTo>
                <a:cubicBezTo>
                  <a:pt x="36" y="98"/>
                  <a:pt x="35" y="97"/>
                  <a:pt x="34" y="98"/>
                </a:cubicBezTo>
                <a:cubicBezTo>
                  <a:pt x="34" y="103"/>
                  <a:pt x="33" y="102"/>
                  <a:pt x="32" y="104"/>
                </a:cubicBezTo>
                <a:cubicBezTo>
                  <a:pt x="29" y="110"/>
                  <a:pt x="29" y="110"/>
                  <a:pt x="29" y="112"/>
                </a:cubicBezTo>
                <a:cubicBezTo>
                  <a:pt x="25" y="116"/>
                  <a:pt x="26" y="116"/>
                  <a:pt x="25" y="118"/>
                </a:cubicBezTo>
                <a:cubicBezTo>
                  <a:pt x="23" y="121"/>
                  <a:pt x="22" y="121"/>
                  <a:pt x="22" y="122"/>
                </a:cubicBezTo>
                <a:cubicBezTo>
                  <a:pt x="20" y="128"/>
                  <a:pt x="20" y="128"/>
                  <a:pt x="19" y="130"/>
                </a:cubicBezTo>
                <a:cubicBezTo>
                  <a:pt x="18" y="135"/>
                  <a:pt x="18" y="135"/>
                  <a:pt x="17" y="136"/>
                </a:cubicBezTo>
                <a:cubicBezTo>
                  <a:pt x="16" y="139"/>
                  <a:pt x="16" y="139"/>
                  <a:pt x="16" y="140"/>
                </a:cubicBezTo>
                <a:cubicBezTo>
                  <a:pt x="14" y="144"/>
                  <a:pt x="15" y="144"/>
                  <a:pt x="14" y="145"/>
                </a:cubicBezTo>
                <a:cubicBezTo>
                  <a:pt x="11" y="145"/>
                  <a:pt x="11" y="146"/>
                  <a:pt x="10" y="147"/>
                </a:cubicBezTo>
                <a:cubicBezTo>
                  <a:pt x="8" y="150"/>
                  <a:pt x="7" y="149"/>
                  <a:pt x="7" y="149"/>
                </a:cubicBezTo>
                <a:cubicBezTo>
                  <a:pt x="7" y="153"/>
                  <a:pt x="7" y="153"/>
                  <a:pt x="7" y="154"/>
                </a:cubicBezTo>
                <a:cubicBezTo>
                  <a:pt x="7" y="157"/>
                  <a:pt x="7" y="157"/>
                  <a:pt x="7" y="159"/>
                </a:cubicBezTo>
                <a:cubicBezTo>
                  <a:pt x="7" y="162"/>
                  <a:pt x="7" y="162"/>
                  <a:pt x="7" y="163"/>
                </a:cubicBezTo>
                <a:cubicBezTo>
                  <a:pt x="7" y="167"/>
                  <a:pt x="7" y="167"/>
                  <a:pt x="7" y="168"/>
                </a:cubicBezTo>
                <a:cubicBezTo>
                  <a:pt x="7" y="171"/>
                  <a:pt x="7" y="171"/>
                  <a:pt x="7" y="172"/>
                </a:cubicBezTo>
                <a:cubicBezTo>
                  <a:pt x="7" y="176"/>
                  <a:pt x="8" y="176"/>
                  <a:pt x="8" y="177"/>
                </a:cubicBezTo>
                <a:cubicBezTo>
                  <a:pt x="8" y="180"/>
                  <a:pt x="8" y="180"/>
                  <a:pt x="8" y="181"/>
                </a:cubicBezTo>
                <a:cubicBezTo>
                  <a:pt x="8" y="187"/>
                  <a:pt x="8" y="187"/>
                  <a:pt x="8" y="188"/>
                </a:cubicBezTo>
                <a:cubicBezTo>
                  <a:pt x="8" y="192"/>
                  <a:pt x="8" y="192"/>
                  <a:pt x="8" y="193"/>
                </a:cubicBezTo>
                <a:cubicBezTo>
                  <a:pt x="8" y="197"/>
                  <a:pt x="8" y="197"/>
                  <a:pt x="8" y="198"/>
                </a:cubicBezTo>
                <a:cubicBezTo>
                  <a:pt x="8" y="202"/>
                  <a:pt x="8" y="202"/>
                  <a:pt x="8" y="203"/>
                </a:cubicBezTo>
                <a:cubicBezTo>
                  <a:pt x="7" y="207"/>
                  <a:pt x="7" y="207"/>
                  <a:pt x="7" y="209"/>
                </a:cubicBezTo>
                <a:cubicBezTo>
                  <a:pt x="7" y="212"/>
                  <a:pt x="7" y="212"/>
                  <a:pt x="7" y="213"/>
                </a:cubicBezTo>
                <a:cubicBezTo>
                  <a:pt x="7" y="217"/>
                  <a:pt x="6" y="217"/>
                  <a:pt x="6" y="218"/>
                </a:cubicBezTo>
                <a:cubicBezTo>
                  <a:pt x="3" y="221"/>
                  <a:pt x="3" y="222"/>
                  <a:pt x="2" y="222"/>
                </a:cubicBezTo>
              </a:path>
            </a:pathLst>
          </a:custGeom>
          <a:solidFill>
            <a:srgbClr val="F8CBAD">
              <a:alpha val="40000"/>
            </a:srgbClr>
          </a:solidFill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2" name="任意多边形 11"/>
          <p:cNvSpPr/>
          <p:nvPr userDrawn="1"/>
        </p:nvSpPr>
        <p:spPr>
          <a:xfrm flipH="1">
            <a:off x="4637323" y="2782810"/>
            <a:ext cx="988801" cy="2129726"/>
          </a:xfrm>
          <a:custGeom>
            <a:avLst/>
            <a:gdLst/>
            <a:ahLst/>
            <a:cxnLst/>
            <a:rect l="0" t="0" r="0" b="0"/>
            <a:pathLst>
              <a:path w="104" h="224">
                <a:moveTo>
                  <a:pt x="11" y="37"/>
                </a:moveTo>
                <a:cubicBezTo>
                  <a:pt x="15" y="32"/>
                  <a:pt x="15" y="32"/>
                  <a:pt x="16" y="31"/>
                </a:cubicBezTo>
                <a:cubicBezTo>
                  <a:pt x="20" y="28"/>
                  <a:pt x="21" y="28"/>
                  <a:pt x="22" y="27"/>
                </a:cubicBezTo>
                <a:cubicBezTo>
                  <a:pt x="25" y="26"/>
                  <a:pt x="25" y="26"/>
                  <a:pt x="26" y="25"/>
                </a:cubicBezTo>
                <a:cubicBezTo>
                  <a:pt x="30" y="23"/>
                  <a:pt x="29" y="22"/>
                  <a:pt x="31" y="22"/>
                </a:cubicBezTo>
                <a:cubicBezTo>
                  <a:pt x="37" y="19"/>
                  <a:pt x="36" y="18"/>
                  <a:pt x="39" y="17"/>
                </a:cubicBezTo>
                <a:cubicBezTo>
                  <a:pt x="42" y="17"/>
                  <a:pt x="41" y="15"/>
                  <a:pt x="42" y="15"/>
                </a:cubicBezTo>
                <a:cubicBezTo>
                  <a:pt x="49" y="13"/>
                  <a:pt x="48" y="13"/>
                  <a:pt x="50" y="13"/>
                </a:cubicBezTo>
                <a:cubicBezTo>
                  <a:pt x="55" y="11"/>
                  <a:pt x="55" y="11"/>
                  <a:pt x="57" y="10"/>
                </a:cubicBezTo>
                <a:cubicBezTo>
                  <a:pt x="64" y="7"/>
                  <a:pt x="64" y="7"/>
                  <a:pt x="66" y="7"/>
                </a:cubicBezTo>
                <a:cubicBezTo>
                  <a:pt x="72" y="5"/>
                  <a:pt x="72" y="5"/>
                  <a:pt x="73" y="5"/>
                </a:cubicBezTo>
                <a:cubicBezTo>
                  <a:pt x="77" y="3"/>
                  <a:pt x="77" y="3"/>
                  <a:pt x="79" y="3"/>
                </a:cubicBezTo>
                <a:cubicBezTo>
                  <a:pt x="82" y="3"/>
                  <a:pt x="82" y="2"/>
                  <a:pt x="83" y="1"/>
                </a:cubicBezTo>
                <a:cubicBezTo>
                  <a:pt x="87" y="0"/>
                  <a:pt x="87" y="0"/>
                  <a:pt x="88" y="0"/>
                </a:cubicBezTo>
                <a:cubicBezTo>
                  <a:pt x="91" y="3"/>
                  <a:pt x="92" y="2"/>
                  <a:pt x="92" y="2"/>
                </a:cubicBezTo>
                <a:cubicBezTo>
                  <a:pt x="94" y="6"/>
                  <a:pt x="94" y="6"/>
                  <a:pt x="95" y="7"/>
                </a:cubicBezTo>
                <a:cubicBezTo>
                  <a:pt x="97" y="12"/>
                  <a:pt x="97" y="13"/>
                  <a:pt x="97" y="14"/>
                </a:cubicBezTo>
                <a:cubicBezTo>
                  <a:pt x="99" y="17"/>
                  <a:pt x="99" y="17"/>
                  <a:pt x="99" y="18"/>
                </a:cubicBezTo>
                <a:cubicBezTo>
                  <a:pt x="101" y="23"/>
                  <a:pt x="100" y="23"/>
                  <a:pt x="100" y="25"/>
                </a:cubicBezTo>
                <a:cubicBezTo>
                  <a:pt x="103" y="31"/>
                  <a:pt x="103" y="31"/>
                  <a:pt x="103" y="32"/>
                </a:cubicBezTo>
                <a:cubicBezTo>
                  <a:pt x="103" y="36"/>
                  <a:pt x="102" y="36"/>
                  <a:pt x="103" y="38"/>
                </a:cubicBezTo>
                <a:cubicBezTo>
                  <a:pt x="104" y="41"/>
                  <a:pt x="104" y="41"/>
                  <a:pt x="104" y="42"/>
                </a:cubicBezTo>
                <a:cubicBezTo>
                  <a:pt x="104" y="46"/>
                  <a:pt x="104" y="46"/>
                  <a:pt x="103" y="47"/>
                </a:cubicBezTo>
                <a:cubicBezTo>
                  <a:pt x="99" y="47"/>
                  <a:pt x="100" y="48"/>
                  <a:pt x="99" y="49"/>
                </a:cubicBezTo>
                <a:cubicBezTo>
                  <a:pt x="97" y="53"/>
                  <a:pt x="97" y="53"/>
                  <a:pt x="96" y="54"/>
                </a:cubicBezTo>
                <a:cubicBezTo>
                  <a:pt x="93" y="54"/>
                  <a:pt x="93" y="55"/>
                  <a:pt x="92" y="56"/>
                </a:cubicBezTo>
                <a:cubicBezTo>
                  <a:pt x="89" y="58"/>
                  <a:pt x="89" y="58"/>
                  <a:pt x="88" y="58"/>
                </a:cubicBezTo>
                <a:cubicBezTo>
                  <a:pt x="84" y="60"/>
                  <a:pt x="84" y="60"/>
                  <a:pt x="83" y="60"/>
                </a:cubicBezTo>
                <a:cubicBezTo>
                  <a:pt x="78" y="64"/>
                  <a:pt x="78" y="63"/>
                  <a:pt x="76" y="64"/>
                </a:cubicBezTo>
                <a:cubicBezTo>
                  <a:pt x="73" y="67"/>
                  <a:pt x="73" y="67"/>
                  <a:pt x="72" y="67"/>
                </a:cubicBezTo>
                <a:cubicBezTo>
                  <a:pt x="68" y="68"/>
                  <a:pt x="68" y="69"/>
                  <a:pt x="66" y="70"/>
                </a:cubicBezTo>
                <a:cubicBezTo>
                  <a:pt x="63" y="71"/>
                  <a:pt x="63" y="70"/>
                  <a:pt x="62" y="71"/>
                </a:cubicBezTo>
                <a:cubicBezTo>
                  <a:pt x="58" y="72"/>
                  <a:pt x="58" y="72"/>
                  <a:pt x="57" y="73"/>
                </a:cubicBezTo>
                <a:cubicBezTo>
                  <a:pt x="52" y="76"/>
                  <a:pt x="52" y="76"/>
                  <a:pt x="50" y="76"/>
                </a:cubicBezTo>
                <a:cubicBezTo>
                  <a:pt x="47" y="79"/>
                  <a:pt x="46" y="79"/>
                  <a:pt x="46" y="80"/>
                </a:cubicBezTo>
                <a:cubicBezTo>
                  <a:pt x="44" y="83"/>
                  <a:pt x="44" y="83"/>
                  <a:pt x="43" y="84"/>
                </a:cubicBezTo>
                <a:cubicBezTo>
                  <a:pt x="42" y="88"/>
                  <a:pt x="42" y="88"/>
                  <a:pt x="41" y="89"/>
                </a:cubicBezTo>
                <a:cubicBezTo>
                  <a:pt x="38" y="93"/>
                  <a:pt x="38" y="94"/>
                  <a:pt x="38" y="95"/>
                </a:cubicBezTo>
                <a:cubicBezTo>
                  <a:pt x="36" y="98"/>
                  <a:pt x="35" y="97"/>
                  <a:pt x="34" y="98"/>
                </a:cubicBezTo>
                <a:cubicBezTo>
                  <a:pt x="34" y="103"/>
                  <a:pt x="33" y="102"/>
                  <a:pt x="32" y="104"/>
                </a:cubicBezTo>
                <a:cubicBezTo>
                  <a:pt x="29" y="110"/>
                  <a:pt x="29" y="110"/>
                  <a:pt x="29" y="112"/>
                </a:cubicBezTo>
                <a:cubicBezTo>
                  <a:pt x="25" y="116"/>
                  <a:pt x="26" y="116"/>
                  <a:pt x="25" y="118"/>
                </a:cubicBezTo>
                <a:cubicBezTo>
                  <a:pt x="23" y="121"/>
                  <a:pt x="22" y="121"/>
                  <a:pt x="22" y="122"/>
                </a:cubicBezTo>
                <a:cubicBezTo>
                  <a:pt x="20" y="128"/>
                  <a:pt x="20" y="128"/>
                  <a:pt x="19" y="130"/>
                </a:cubicBezTo>
                <a:cubicBezTo>
                  <a:pt x="18" y="135"/>
                  <a:pt x="18" y="135"/>
                  <a:pt x="17" y="136"/>
                </a:cubicBezTo>
                <a:cubicBezTo>
                  <a:pt x="16" y="139"/>
                  <a:pt x="16" y="139"/>
                  <a:pt x="16" y="140"/>
                </a:cubicBezTo>
                <a:cubicBezTo>
                  <a:pt x="14" y="144"/>
                  <a:pt x="15" y="144"/>
                  <a:pt x="14" y="145"/>
                </a:cubicBezTo>
                <a:cubicBezTo>
                  <a:pt x="11" y="145"/>
                  <a:pt x="11" y="146"/>
                  <a:pt x="10" y="147"/>
                </a:cubicBezTo>
                <a:cubicBezTo>
                  <a:pt x="8" y="150"/>
                  <a:pt x="7" y="149"/>
                  <a:pt x="7" y="149"/>
                </a:cubicBezTo>
                <a:cubicBezTo>
                  <a:pt x="7" y="153"/>
                  <a:pt x="7" y="153"/>
                  <a:pt x="7" y="154"/>
                </a:cubicBezTo>
                <a:cubicBezTo>
                  <a:pt x="7" y="157"/>
                  <a:pt x="7" y="157"/>
                  <a:pt x="7" y="159"/>
                </a:cubicBezTo>
                <a:cubicBezTo>
                  <a:pt x="7" y="162"/>
                  <a:pt x="7" y="162"/>
                  <a:pt x="7" y="163"/>
                </a:cubicBezTo>
                <a:cubicBezTo>
                  <a:pt x="7" y="167"/>
                  <a:pt x="7" y="167"/>
                  <a:pt x="7" y="168"/>
                </a:cubicBezTo>
                <a:cubicBezTo>
                  <a:pt x="7" y="171"/>
                  <a:pt x="7" y="171"/>
                  <a:pt x="7" y="172"/>
                </a:cubicBezTo>
                <a:cubicBezTo>
                  <a:pt x="7" y="176"/>
                  <a:pt x="8" y="176"/>
                  <a:pt x="8" y="177"/>
                </a:cubicBezTo>
                <a:cubicBezTo>
                  <a:pt x="8" y="180"/>
                  <a:pt x="8" y="180"/>
                  <a:pt x="8" y="181"/>
                </a:cubicBezTo>
                <a:cubicBezTo>
                  <a:pt x="8" y="187"/>
                  <a:pt x="8" y="187"/>
                  <a:pt x="8" y="188"/>
                </a:cubicBezTo>
                <a:cubicBezTo>
                  <a:pt x="8" y="192"/>
                  <a:pt x="8" y="192"/>
                  <a:pt x="8" y="193"/>
                </a:cubicBezTo>
                <a:cubicBezTo>
                  <a:pt x="8" y="197"/>
                  <a:pt x="8" y="197"/>
                  <a:pt x="8" y="198"/>
                </a:cubicBezTo>
                <a:cubicBezTo>
                  <a:pt x="8" y="202"/>
                  <a:pt x="8" y="202"/>
                  <a:pt x="8" y="203"/>
                </a:cubicBezTo>
                <a:cubicBezTo>
                  <a:pt x="7" y="207"/>
                  <a:pt x="7" y="207"/>
                  <a:pt x="7" y="209"/>
                </a:cubicBezTo>
                <a:cubicBezTo>
                  <a:pt x="7" y="212"/>
                  <a:pt x="7" y="212"/>
                  <a:pt x="7" y="213"/>
                </a:cubicBezTo>
                <a:cubicBezTo>
                  <a:pt x="7" y="217"/>
                  <a:pt x="6" y="217"/>
                  <a:pt x="6" y="218"/>
                </a:cubicBezTo>
                <a:cubicBezTo>
                  <a:pt x="3" y="221"/>
                  <a:pt x="3" y="222"/>
                  <a:pt x="2" y="222"/>
                </a:cubicBezTo>
              </a:path>
            </a:pathLst>
          </a:custGeom>
          <a:solidFill>
            <a:srgbClr val="F8CBAD">
              <a:alpha val="36000"/>
            </a:srgbClr>
          </a:solidFill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1087775" y="2771890"/>
            <a:ext cx="391170" cy="554158"/>
          </a:xfrm>
          <a:prstGeom prst="rect">
            <a:avLst/>
          </a:prstGeom>
          <a:solidFill>
            <a:srgbClr val="FFC000">
              <a:alpha val="33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pic>
        <p:nvPicPr>
          <p:cNvPr id="5" name="图片 4" descr="upload_post_object_v2_306561508"/>
          <p:cNvPicPr>
            <a:picLocks noChangeAspect="1"/>
          </p:cNvPicPr>
          <p:nvPr/>
        </p:nvPicPr>
        <p:blipFill>
          <a:blip r:embed="rId1"/>
          <a:srcRect t="29779"/>
          <a:stretch>
            <a:fillRect/>
          </a:stretch>
        </p:blipFill>
        <p:spPr>
          <a:xfrm>
            <a:off x="6581912" y="1934589"/>
            <a:ext cx="4780972" cy="2918650"/>
          </a:xfrm>
          <a:prstGeom prst="rect">
            <a:avLst/>
          </a:prstGeom>
        </p:spPr>
      </p:pic>
      <p:sp>
        <p:nvSpPr>
          <p:cNvPr id="7" name="任意多边形 6"/>
          <p:cNvSpPr/>
          <p:nvPr userDrawn="1"/>
        </p:nvSpPr>
        <p:spPr>
          <a:xfrm flipH="1">
            <a:off x="10621563" y="2782810"/>
            <a:ext cx="988801" cy="2129726"/>
          </a:xfrm>
          <a:custGeom>
            <a:avLst/>
            <a:gdLst/>
            <a:ahLst/>
            <a:cxnLst/>
            <a:rect l="0" t="0" r="0" b="0"/>
            <a:pathLst>
              <a:path w="104" h="224">
                <a:moveTo>
                  <a:pt x="11" y="37"/>
                </a:moveTo>
                <a:cubicBezTo>
                  <a:pt x="15" y="32"/>
                  <a:pt x="15" y="32"/>
                  <a:pt x="16" y="31"/>
                </a:cubicBezTo>
                <a:cubicBezTo>
                  <a:pt x="20" y="28"/>
                  <a:pt x="21" y="28"/>
                  <a:pt x="22" y="27"/>
                </a:cubicBezTo>
                <a:cubicBezTo>
                  <a:pt x="25" y="26"/>
                  <a:pt x="25" y="26"/>
                  <a:pt x="26" y="25"/>
                </a:cubicBezTo>
                <a:cubicBezTo>
                  <a:pt x="30" y="23"/>
                  <a:pt x="29" y="22"/>
                  <a:pt x="31" y="22"/>
                </a:cubicBezTo>
                <a:cubicBezTo>
                  <a:pt x="37" y="19"/>
                  <a:pt x="36" y="18"/>
                  <a:pt x="39" y="17"/>
                </a:cubicBezTo>
                <a:cubicBezTo>
                  <a:pt x="42" y="17"/>
                  <a:pt x="41" y="15"/>
                  <a:pt x="42" y="15"/>
                </a:cubicBezTo>
                <a:cubicBezTo>
                  <a:pt x="49" y="13"/>
                  <a:pt x="48" y="13"/>
                  <a:pt x="50" y="13"/>
                </a:cubicBezTo>
                <a:cubicBezTo>
                  <a:pt x="55" y="11"/>
                  <a:pt x="55" y="11"/>
                  <a:pt x="57" y="10"/>
                </a:cubicBezTo>
                <a:cubicBezTo>
                  <a:pt x="64" y="7"/>
                  <a:pt x="64" y="7"/>
                  <a:pt x="66" y="7"/>
                </a:cubicBezTo>
                <a:cubicBezTo>
                  <a:pt x="72" y="5"/>
                  <a:pt x="72" y="5"/>
                  <a:pt x="73" y="5"/>
                </a:cubicBezTo>
                <a:cubicBezTo>
                  <a:pt x="77" y="3"/>
                  <a:pt x="77" y="3"/>
                  <a:pt x="79" y="3"/>
                </a:cubicBezTo>
                <a:cubicBezTo>
                  <a:pt x="82" y="3"/>
                  <a:pt x="82" y="2"/>
                  <a:pt x="83" y="1"/>
                </a:cubicBezTo>
                <a:cubicBezTo>
                  <a:pt x="87" y="0"/>
                  <a:pt x="87" y="0"/>
                  <a:pt x="88" y="0"/>
                </a:cubicBezTo>
                <a:cubicBezTo>
                  <a:pt x="91" y="3"/>
                  <a:pt x="92" y="2"/>
                  <a:pt x="92" y="2"/>
                </a:cubicBezTo>
                <a:cubicBezTo>
                  <a:pt x="94" y="6"/>
                  <a:pt x="94" y="6"/>
                  <a:pt x="95" y="7"/>
                </a:cubicBezTo>
                <a:cubicBezTo>
                  <a:pt x="97" y="12"/>
                  <a:pt x="97" y="13"/>
                  <a:pt x="97" y="14"/>
                </a:cubicBezTo>
                <a:cubicBezTo>
                  <a:pt x="99" y="17"/>
                  <a:pt x="99" y="17"/>
                  <a:pt x="99" y="18"/>
                </a:cubicBezTo>
                <a:cubicBezTo>
                  <a:pt x="101" y="23"/>
                  <a:pt x="100" y="23"/>
                  <a:pt x="100" y="25"/>
                </a:cubicBezTo>
                <a:cubicBezTo>
                  <a:pt x="103" y="31"/>
                  <a:pt x="103" y="31"/>
                  <a:pt x="103" y="32"/>
                </a:cubicBezTo>
                <a:cubicBezTo>
                  <a:pt x="103" y="36"/>
                  <a:pt x="102" y="36"/>
                  <a:pt x="103" y="38"/>
                </a:cubicBezTo>
                <a:cubicBezTo>
                  <a:pt x="104" y="41"/>
                  <a:pt x="104" y="41"/>
                  <a:pt x="104" y="42"/>
                </a:cubicBezTo>
                <a:cubicBezTo>
                  <a:pt x="104" y="46"/>
                  <a:pt x="104" y="46"/>
                  <a:pt x="103" y="47"/>
                </a:cubicBezTo>
                <a:cubicBezTo>
                  <a:pt x="99" y="47"/>
                  <a:pt x="100" y="48"/>
                  <a:pt x="99" y="49"/>
                </a:cubicBezTo>
                <a:cubicBezTo>
                  <a:pt x="97" y="53"/>
                  <a:pt x="97" y="53"/>
                  <a:pt x="96" y="54"/>
                </a:cubicBezTo>
                <a:cubicBezTo>
                  <a:pt x="93" y="54"/>
                  <a:pt x="93" y="55"/>
                  <a:pt x="92" y="56"/>
                </a:cubicBezTo>
                <a:cubicBezTo>
                  <a:pt x="89" y="58"/>
                  <a:pt x="89" y="58"/>
                  <a:pt x="88" y="58"/>
                </a:cubicBezTo>
                <a:cubicBezTo>
                  <a:pt x="84" y="60"/>
                  <a:pt x="84" y="60"/>
                  <a:pt x="83" y="60"/>
                </a:cubicBezTo>
                <a:cubicBezTo>
                  <a:pt x="78" y="64"/>
                  <a:pt x="78" y="63"/>
                  <a:pt x="76" y="64"/>
                </a:cubicBezTo>
                <a:cubicBezTo>
                  <a:pt x="73" y="67"/>
                  <a:pt x="73" y="67"/>
                  <a:pt x="72" y="67"/>
                </a:cubicBezTo>
                <a:cubicBezTo>
                  <a:pt x="68" y="68"/>
                  <a:pt x="68" y="69"/>
                  <a:pt x="66" y="70"/>
                </a:cubicBezTo>
                <a:cubicBezTo>
                  <a:pt x="63" y="71"/>
                  <a:pt x="63" y="70"/>
                  <a:pt x="62" y="71"/>
                </a:cubicBezTo>
                <a:cubicBezTo>
                  <a:pt x="58" y="72"/>
                  <a:pt x="58" y="72"/>
                  <a:pt x="57" y="73"/>
                </a:cubicBezTo>
                <a:cubicBezTo>
                  <a:pt x="52" y="76"/>
                  <a:pt x="52" y="76"/>
                  <a:pt x="50" y="76"/>
                </a:cubicBezTo>
                <a:cubicBezTo>
                  <a:pt x="47" y="79"/>
                  <a:pt x="46" y="79"/>
                  <a:pt x="46" y="80"/>
                </a:cubicBezTo>
                <a:cubicBezTo>
                  <a:pt x="44" y="83"/>
                  <a:pt x="44" y="83"/>
                  <a:pt x="43" y="84"/>
                </a:cubicBezTo>
                <a:cubicBezTo>
                  <a:pt x="42" y="88"/>
                  <a:pt x="42" y="88"/>
                  <a:pt x="41" y="89"/>
                </a:cubicBezTo>
                <a:cubicBezTo>
                  <a:pt x="38" y="93"/>
                  <a:pt x="38" y="94"/>
                  <a:pt x="38" y="95"/>
                </a:cubicBezTo>
                <a:cubicBezTo>
                  <a:pt x="36" y="98"/>
                  <a:pt x="35" y="97"/>
                  <a:pt x="34" y="98"/>
                </a:cubicBezTo>
                <a:cubicBezTo>
                  <a:pt x="34" y="103"/>
                  <a:pt x="33" y="102"/>
                  <a:pt x="32" y="104"/>
                </a:cubicBezTo>
                <a:cubicBezTo>
                  <a:pt x="29" y="110"/>
                  <a:pt x="29" y="110"/>
                  <a:pt x="29" y="112"/>
                </a:cubicBezTo>
                <a:cubicBezTo>
                  <a:pt x="25" y="116"/>
                  <a:pt x="26" y="116"/>
                  <a:pt x="25" y="118"/>
                </a:cubicBezTo>
                <a:cubicBezTo>
                  <a:pt x="23" y="121"/>
                  <a:pt x="22" y="121"/>
                  <a:pt x="22" y="122"/>
                </a:cubicBezTo>
                <a:cubicBezTo>
                  <a:pt x="20" y="128"/>
                  <a:pt x="20" y="128"/>
                  <a:pt x="19" y="130"/>
                </a:cubicBezTo>
                <a:cubicBezTo>
                  <a:pt x="18" y="135"/>
                  <a:pt x="18" y="135"/>
                  <a:pt x="17" y="136"/>
                </a:cubicBezTo>
                <a:cubicBezTo>
                  <a:pt x="16" y="139"/>
                  <a:pt x="16" y="139"/>
                  <a:pt x="16" y="140"/>
                </a:cubicBezTo>
                <a:cubicBezTo>
                  <a:pt x="14" y="144"/>
                  <a:pt x="15" y="144"/>
                  <a:pt x="14" y="145"/>
                </a:cubicBezTo>
                <a:cubicBezTo>
                  <a:pt x="11" y="145"/>
                  <a:pt x="11" y="146"/>
                  <a:pt x="10" y="147"/>
                </a:cubicBezTo>
                <a:cubicBezTo>
                  <a:pt x="8" y="150"/>
                  <a:pt x="7" y="149"/>
                  <a:pt x="7" y="149"/>
                </a:cubicBezTo>
                <a:cubicBezTo>
                  <a:pt x="7" y="153"/>
                  <a:pt x="7" y="153"/>
                  <a:pt x="7" y="154"/>
                </a:cubicBezTo>
                <a:cubicBezTo>
                  <a:pt x="7" y="157"/>
                  <a:pt x="7" y="157"/>
                  <a:pt x="7" y="159"/>
                </a:cubicBezTo>
                <a:cubicBezTo>
                  <a:pt x="7" y="162"/>
                  <a:pt x="7" y="162"/>
                  <a:pt x="7" y="163"/>
                </a:cubicBezTo>
                <a:cubicBezTo>
                  <a:pt x="7" y="167"/>
                  <a:pt x="7" y="167"/>
                  <a:pt x="7" y="168"/>
                </a:cubicBezTo>
                <a:cubicBezTo>
                  <a:pt x="7" y="171"/>
                  <a:pt x="7" y="171"/>
                  <a:pt x="7" y="172"/>
                </a:cubicBezTo>
                <a:cubicBezTo>
                  <a:pt x="7" y="176"/>
                  <a:pt x="8" y="176"/>
                  <a:pt x="8" y="177"/>
                </a:cubicBezTo>
                <a:cubicBezTo>
                  <a:pt x="8" y="180"/>
                  <a:pt x="8" y="180"/>
                  <a:pt x="8" y="181"/>
                </a:cubicBezTo>
                <a:cubicBezTo>
                  <a:pt x="8" y="187"/>
                  <a:pt x="8" y="187"/>
                  <a:pt x="8" y="188"/>
                </a:cubicBezTo>
                <a:cubicBezTo>
                  <a:pt x="8" y="192"/>
                  <a:pt x="8" y="192"/>
                  <a:pt x="8" y="193"/>
                </a:cubicBezTo>
                <a:cubicBezTo>
                  <a:pt x="8" y="197"/>
                  <a:pt x="8" y="197"/>
                  <a:pt x="8" y="198"/>
                </a:cubicBezTo>
                <a:cubicBezTo>
                  <a:pt x="8" y="202"/>
                  <a:pt x="8" y="202"/>
                  <a:pt x="8" y="203"/>
                </a:cubicBezTo>
                <a:cubicBezTo>
                  <a:pt x="7" y="207"/>
                  <a:pt x="7" y="207"/>
                  <a:pt x="7" y="209"/>
                </a:cubicBezTo>
                <a:cubicBezTo>
                  <a:pt x="7" y="212"/>
                  <a:pt x="7" y="212"/>
                  <a:pt x="7" y="213"/>
                </a:cubicBezTo>
                <a:cubicBezTo>
                  <a:pt x="7" y="217"/>
                  <a:pt x="6" y="217"/>
                  <a:pt x="6" y="218"/>
                </a:cubicBezTo>
                <a:cubicBezTo>
                  <a:pt x="3" y="221"/>
                  <a:pt x="3" y="222"/>
                  <a:pt x="2" y="222"/>
                </a:cubicBezTo>
              </a:path>
            </a:pathLst>
          </a:custGeom>
          <a:solidFill>
            <a:srgbClr val="F8CBAD">
              <a:alpha val="36000"/>
            </a:srgbClr>
          </a:solidFill>
          <a:ln w="1905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8389640" y="2782685"/>
            <a:ext cx="391170" cy="554158"/>
          </a:xfrm>
          <a:prstGeom prst="rect">
            <a:avLst/>
          </a:prstGeom>
          <a:solidFill>
            <a:srgbClr val="FFC000">
              <a:alpha val="33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6581775" y="2723515"/>
            <a:ext cx="2063750" cy="2129790"/>
          </a:xfrm>
          <a:custGeom>
            <a:avLst/>
            <a:gdLst>
              <a:gd name="connisteX0" fmla="*/ 23988 w 2063548"/>
              <a:gd name="connsiteY0" fmla="*/ 575882 h 2129586"/>
              <a:gd name="connisteX1" fmla="*/ 104633 w 2063548"/>
              <a:gd name="connsiteY1" fmla="*/ 621602 h 2129586"/>
              <a:gd name="connisteX2" fmla="*/ 173848 w 2063548"/>
              <a:gd name="connsiteY2" fmla="*/ 679387 h 2129586"/>
              <a:gd name="connisteX3" fmla="*/ 242428 w 2063548"/>
              <a:gd name="connsiteY3" fmla="*/ 713677 h 2129586"/>
              <a:gd name="connisteX4" fmla="*/ 323073 w 2063548"/>
              <a:gd name="connsiteY4" fmla="*/ 736537 h 2129586"/>
              <a:gd name="connisteX5" fmla="*/ 392288 w 2063548"/>
              <a:gd name="connsiteY5" fmla="*/ 747967 h 2129586"/>
              <a:gd name="connisteX6" fmla="*/ 460868 w 2063548"/>
              <a:gd name="connsiteY6" fmla="*/ 747967 h 2129586"/>
              <a:gd name="connisteX7" fmla="*/ 530083 w 2063548"/>
              <a:gd name="connsiteY7" fmla="*/ 771462 h 2129586"/>
              <a:gd name="connisteX8" fmla="*/ 599298 w 2063548"/>
              <a:gd name="connsiteY8" fmla="*/ 782892 h 2129586"/>
              <a:gd name="connisteX9" fmla="*/ 667878 w 2063548"/>
              <a:gd name="connsiteY9" fmla="*/ 782892 h 2129586"/>
              <a:gd name="connisteX10" fmla="*/ 737093 w 2063548"/>
              <a:gd name="connsiteY10" fmla="*/ 771462 h 2129586"/>
              <a:gd name="connisteX11" fmla="*/ 806308 w 2063548"/>
              <a:gd name="connsiteY11" fmla="*/ 736537 h 2129586"/>
              <a:gd name="connisteX12" fmla="*/ 875523 w 2063548"/>
              <a:gd name="connsiteY12" fmla="*/ 690817 h 2129586"/>
              <a:gd name="connisteX13" fmla="*/ 944103 w 2063548"/>
              <a:gd name="connsiteY13" fmla="*/ 644462 h 2129586"/>
              <a:gd name="connisteX14" fmla="*/ 1001888 w 2063548"/>
              <a:gd name="connsiteY14" fmla="*/ 575882 h 2129586"/>
              <a:gd name="connisteX15" fmla="*/ 1047608 w 2063548"/>
              <a:gd name="connsiteY15" fmla="*/ 506667 h 2129586"/>
              <a:gd name="connisteX16" fmla="*/ 1082533 w 2063548"/>
              <a:gd name="connsiteY16" fmla="*/ 437452 h 2129586"/>
              <a:gd name="connisteX17" fmla="*/ 1116823 w 2063548"/>
              <a:gd name="connsiteY17" fmla="*/ 356807 h 2129586"/>
              <a:gd name="connisteX18" fmla="*/ 1173973 w 2063548"/>
              <a:gd name="connsiteY18" fmla="*/ 288227 h 2129586"/>
              <a:gd name="connisteX19" fmla="*/ 1243188 w 2063548"/>
              <a:gd name="connsiteY19" fmla="*/ 230442 h 2129586"/>
              <a:gd name="connisteX20" fmla="*/ 1312403 w 2063548"/>
              <a:gd name="connsiteY20" fmla="*/ 173292 h 2129586"/>
              <a:gd name="connisteX21" fmla="*/ 1380983 w 2063548"/>
              <a:gd name="connsiteY21" fmla="*/ 138367 h 2129586"/>
              <a:gd name="connisteX22" fmla="*/ 1450198 w 2063548"/>
              <a:gd name="connsiteY22" fmla="*/ 92647 h 2129586"/>
              <a:gd name="connisteX23" fmla="*/ 1519413 w 2063548"/>
              <a:gd name="connsiteY23" fmla="*/ 69787 h 2129586"/>
              <a:gd name="connisteX24" fmla="*/ 1600058 w 2063548"/>
              <a:gd name="connsiteY24" fmla="*/ 58357 h 2129586"/>
              <a:gd name="connisteX25" fmla="*/ 1668638 w 2063548"/>
              <a:gd name="connsiteY25" fmla="*/ 46292 h 2129586"/>
              <a:gd name="connisteX26" fmla="*/ 1749283 w 2063548"/>
              <a:gd name="connsiteY26" fmla="*/ 34862 h 2129586"/>
              <a:gd name="connisteX27" fmla="*/ 1818498 w 2063548"/>
              <a:gd name="connsiteY27" fmla="*/ 12002 h 2129586"/>
              <a:gd name="connisteX28" fmla="*/ 1887078 w 2063548"/>
              <a:gd name="connsiteY28" fmla="*/ 572 h 2129586"/>
              <a:gd name="connisteX29" fmla="*/ 1967723 w 2063548"/>
              <a:gd name="connsiteY29" fmla="*/ 12002 h 2129586"/>
              <a:gd name="connisteX30" fmla="*/ 2002648 w 2063548"/>
              <a:gd name="connsiteY30" fmla="*/ 81217 h 2129586"/>
              <a:gd name="connisteX31" fmla="*/ 2025508 w 2063548"/>
              <a:gd name="connsiteY31" fmla="*/ 149797 h 2129586"/>
              <a:gd name="connisteX32" fmla="*/ 2036938 w 2063548"/>
              <a:gd name="connsiteY32" fmla="*/ 219012 h 2129586"/>
              <a:gd name="connisteX33" fmla="*/ 2048368 w 2063548"/>
              <a:gd name="connsiteY33" fmla="*/ 288227 h 2129586"/>
              <a:gd name="connisteX34" fmla="*/ 2059798 w 2063548"/>
              <a:gd name="connsiteY34" fmla="*/ 356807 h 2129586"/>
              <a:gd name="connisteX35" fmla="*/ 2059798 w 2063548"/>
              <a:gd name="connsiteY35" fmla="*/ 426022 h 2129586"/>
              <a:gd name="connisteX36" fmla="*/ 2025508 w 2063548"/>
              <a:gd name="connsiteY36" fmla="*/ 495237 h 2129586"/>
              <a:gd name="connisteX37" fmla="*/ 1956293 w 2063548"/>
              <a:gd name="connsiteY37" fmla="*/ 540957 h 2129586"/>
              <a:gd name="connisteX38" fmla="*/ 1887078 w 2063548"/>
              <a:gd name="connsiteY38" fmla="*/ 587312 h 2129586"/>
              <a:gd name="connisteX39" fmla="*/ 1807068 w 2063548"/>
              <a:gd name="connsiteY39" fmla="*/ 644462 h 2129586"/>
              <a:gd name="connisteX40" fmla="*/ 1737853 w 2063548"/>
              <a:gd name="connsiteY40" fmla="*/ 679387 h 2129586"/>
              <a:gd name="connisteX41" fmla="*/ 1668638 w 2063548"/>
              <a:gd name="connsiteY41" fmla="*/ 736537 h 2129586"/>
              <a:gd name="connisteX42" fmla="*/ 1600058 w 2063548"/>
              <a:gd name="connsiteY42" fmla="*/ 782892 h 2129586"/>
              <a:gd name="connisteX43" fmla="*/ 1519413 w 2063548"/>
              <a:gd name="connsiteY43" fmla="*/ 828612 h 2129586"/>
              <a:gd name="connisteX44" fmla="*/ 1450198 w 2063548"/>
              <a:gd name="connsiteY44" fmla="*/ 886397 h 2129586"/>
              <a:gd name="connisteX45" fmla="*/ 1404478 w 2063548"/>
              <a:gd name="connsiteY45" fmla="*/ 954977 h 2129586"/>
              <a:gd name="connisteX46" fmla="*/ 1369553 w 2063548"/>
              <a:gd name="connsiteY46" fmla="*/ 1035622 h 2129586"/>
              <a:gd name="connisteX47" fmla="*/ 1358123 w 2063548"/>
              <a:gd name="connsiteY47" fmla="*/ 1104837 h 2129586"/>
              <a:gd name="connisteX48" fmla="*/ 1335263 w 2063548"/>
              <a:gd name="connsiteY48" fmla="*/ 1174052 h 2129586"/>
              <a:gd name="connisteX49" fmla="*/ 1323833 w 2063548"/>
              <a:gd name="connsiteY49" fmla="*/ 1254062 h 2129586"/>
              <a:gd name="connisteX50" fmla="*/ 1312403 w 2063548"/>
              <a:gd name="connsiteY50" fmla="*/ 1323277 h 2129586"/>
              <a:gd name="connisteX51" fmla="*/ 1289543 w 2063548"/>
              <a:gd name="connsiteY51" fmla="*/ 1392492 h 2129586"/>
              <a:gd name="connisteX52" fmla="*/ 1266048 w 2063548"/>
              <a:gd name="connsiteY52" fmla="*/ 1484567 h 2129586"/>
              <a:gd name="connisteX53" fmla="*/ 1266048 w 2063548"/>
              <a:gd name="connsiteY53" fmla="*/ 1553147 h 2129586"/>
              <a:gd name="connisteX54" fmla="*/ 1243188 w 2063548"/>
              <a:gd name="connsiteY54" fmla="*/ 1622362 h 2129586"/>
              <a:gd name="connisteX55" fmla="*/ 1231758 w 2063548"/>
              <a:gd name="connsiteY55" fmla="*/ 1703007 h 2129586"/>
              <a:gd name="connisteX56" fmla="*/ 1220328 w 2063548"/>
              <a:gd name="connsiteY56" fmla="*/ 1771587 h 2129586"/>
              <a:gd name="connisteX57" fmla="*/ 1197468 w 2063548"/>
              <a:gd name="connsiteY57" fmla="*/ 1840802 h 2129586"/>
              <a:gd name="connisteX58" fmla="*/ 1186038 w 2063548"/>
              <a:gd name="connsiteY58" fmla="*/ 1910017 h 2129586"/>
              <a:gd name="connisteX59" fmla="*/ 1151113 w 2063548"/>
              <a:gd name="connsiteY59" fmla="*/ 1978597 h 2129586"/>
              <a:gd name="connisteX60" fmla="*/ 1139683 w 2063548"/>
              <a:gd name="connsiteY60" fmla="*/ 2047812 h 2129586"/>
              <a:gd name="connisteX61" fmla="*/ 1070468 w 2063548"/>
              <a:gd name="connsiteY61" fmla="*/ 2105597 h 2129586"/>
              <a:gd name="connisteX62" fmla="*/ 1001888 w 2063548"/>
              <a:gd name="connsiteY62" fmla="*/ 2105597 h 2129586"/>
              <a:gd name="connisteX63" fmla="*/ 932673 w 2063548"/>
              <a:gd name="connsiteY63" fmla="*/ 2105597 h 2129586"/>
              <a:gd name="connisteX64" fmla="*/ 863458 w 2063548"/>
              <a:gd name="connsiteY64" fmla="*/ 2105597 h 2129586"/>
              <a:gd name="connisteX65" fmla="*/ 794878 w 2063548"/>
              <a:gd name="connsiteY65" fmla="*/ 2105597 h 2129586"/>
              <a:gd name="connisteX66" fmla="*/ 725663 w 2063548"/>
              <a:gd name="connsiteY66" fmla="*/ 2105597 h 2129586"/>
              <a:gd name="connisteX67" fmla="*/ 656448 w 2063548"/>
              <a:gd name="connsiteY67" fmla="*/ 2117027 h 2129586"/>
              <a:gd name="connisteX68" fmla="*/ 576438 w 2063548"/>
              <a:gd name="connsiteY68" fmla="*/ 2117027 h 2129586"/>
              <a:gd name="connisteX69" fmla="*/ 507223 w 2063548"/>
              <a:gd name="connsiteY69" fmla="*/ 2117027 h 2129586"/>
              <a:gd name="connisteX70" fmla="*/ 438008 w 2063548"/>
              <a:gd name="connsiteY70" fmla="*/ 2128457 h 2129586"/>
              <a:gd name="connisteX71" fmla="*/ 369428 w 2063548"/>
              <a:gd name="connsiteY71" fmla="*/ 2128457 h 2129586"/>
              <a:gd name="connisteX72" fmla="*/ 300213 w 2063548"/>
              <a:gd name="connsiteY72" fmla="*/ 2128457 h 2129586"/>
              <a:gd name="connisteX73" fmla="*/ 230998 w 2063548"/>
              <a:gd name="connsiteY73" fmla="*/ 2128457 h 2129586"/>
              <a:gd name="connisteX74" fmla="*/ 162418 w 2063548"/>
              <a:gd name="connsiteY74" fmla="*/ 2117027 h 2129586"/>
              <a:gd name="connisteX75" fmla="*/ 93203 w 2063548"/>
              <a:gd name="connsiteY75" fmla="*/ 2094167 h 2129586"/>
              <a:gd name="connisteX76" fmla="*/ 58278 w 2063548"/>
              <a:gd name="connsiteY76" fmla="*/ 2013522 h 2129586"/>
              <a:gd name="connisteX77" fmla="*/ 58278 w 2063548"/>
              <a:gd name="connsiteY77" fmla="*/ 1944307 h 2129586"/>
              <a:gd name="connisteX78" fmla="*/ 35418 w 2063548"/>
              <a:gd name="connsiteY78" fmla="*/ 1875092 h 2129586"/>
              <a:gd name="connisteX79" fmla="*/ 23988 w 2063548"/>
              <a:gd name="connsiteY79" fmla="*/ 1806512 h 2129586"/>
              <a:gd name="connisteX80" fmla="*/ 12558 w 2063548"/>
              <a:gd name="connsiteY80" fmla="*/ 1737297 h 2129586"/>
              <a:gd name="connisteX81" fmla="*/ 12558 w 2063548"/>
              <a:gd name="connsiteY81" fmla="*/ 1668082 h 2129586"/>
              <a:gd name="connisteX82" fmla="*/ 12558 w 2063548"/>
              <a:gd name="connsiteY82" fmla="*/ 1599502 h 2129586"/>
              <a:gd name="connisteX83" fmla="*/ 12558 w 2063548"/>
              <a:gd name="connsiteY83" fmla="*/ 1530287 h 2129586"/>
              <a:gd name="connisteX84" fmla="*/ 12558 w 2063548"/>
              <a:gd name="connsiteY84" fmla="*/ 1461072 h 2129586"/>
              <a:gd name="connisteX85" fmla="*/ 12558 w 2063548"/>
              <a:gd name="connsiteY85" fmla="*/ 1392492 h 2129586"/>
              <a:gd name="connisteX86" fmla="*/ 12558 w 2063548"/>
              <a:gd name="connsiteY86" fmla="*/ 1323277 h 2129586"/>
              <a:gd name="connisteX87" fmla="*/ 12558 w 2063548"/>
              <a:gd name="connsiteY87" fmla="*/ 1242632 h 2129586"/>
              <a:gd name="connisteX88" fmla="*/ 12558 w 2063548"/>
              <a:gd name="connsiteY88" fmla="*/ 1174052 h 2129586"/>
              <a:gd name="connisteX89" fmla="*/ 12558 w 2063548"/>
              <a:gd name="connsiteY89" fmla="*/ 1104837 h 2129586"/>
              <a:gd name="connisteX90" fmla="*/ 12558 w 2063548"/>
              <a:gd name="connsiteY90" fmla="*/ 1035622 h 2129586"/>
              <a:gd name="connisteX91" fmla="*/ 12558 w 2063548"/>
              <a:gd name="connsiteY91" fmla="*/ 966407 h 2129586"/>
              <a:gd name="connisteX92" fmla="*/ 12558 w 2063548"/>
              <a:gd name="connsiteY92" fmla="*/ 897827 h 2129586"/>
              <a:gd name="connisteX93" fmla="*/ 12558 w 2063548"/>
              <a:gd name="connsiteY93" fmla="*/ 828612 h 2129586"/>
              <a:gd name="connisteX94" fmla="*/ 12558 w 2063548"/>
              <a:gd name="connsiteY94" fmla="*/ 759397 h 2129586"/>
              <a:gd name="connisteX95" fmla="*/ 12558 w 2063548"/>
              <a:gd name="connsiteY95" fmla="*/ 690817 h 2129586"/>
              <a:gd name="connisteX96" fmla="*/ 1128 w 2063548"/>
              <a:gd name="connsiteY96" fmla="*/ 621602 h 2129586"/>
              <a:gd name="connisteX97" fmla="*/ 1128 w 2063548"/>
              <a:gd name="connsiteY97" fmla="*/ 552387 h 212958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  <a:cxn ang="0">
                <a:pos x="connisteX74" y="connsiteY74"/>
              </a:cxn>
              <a:cxn ang="0">
                <a:pos x="connisteX75" y="connsiteY75"/>
              </a:cxn>
              <a:cxn ang="0">
                <a:pos x="connisteX76" y="connsiteY76"/>
              </a:cxn>
              <a:cxn ang="0">
                <a:pos x="connisteX77" y="connsiteY77"/>
              </a:cxn>
              <a:cxn ang="0">
                <a:pos x="connisteX78" y="connsiteY78"/>
              </a:cxn>
              <a:cxn ang="0">
                <a:pos x="connisteX79" y="connsiteY79"/>
              </a:cxn>
              <a:cxn ang="0">
                <a:pos x="connisteX80" y="connsiteY80"/>
              </a:cxn>
              <a:cxn ang="0">
                <a:pos x="connisteX81" y="connsiteY81"/>
              </a:cxn>
              <a:cxn ang="0">
                <a:pos x="connisteX82" y="connsiteY82"/>
              </a:cxn>
              <a:cxn ang="0">
                <a:pos x="connisteX83" y="connsiteY83"/>
              </a:cxn>
              <a:cxn ang="0">
                <a:pos x="connisteX84" y="connsiteY84"/>
              </a:cxn>
              <a:cxn ang="0">
                <a:pos x="connisteX85" y="connsiteY85"/>
              </a:cxn>
              <a:cxn ang="0">
                <a:pos x="connisteX86" y="connsiteY86"/>
              </a:cxn>
              <a:cxn ang="0">
                <a:pos x="connisteX87" y="connsiteY87"/>
              </a:cxn>
              <a:cxn ang="0">
                <a:pos x="connisteX88" y="connsiteY88"/>
              </a:cxn>
              <a:cxn ang="0">
                <a:pos x="connisteX89" y="connsiteY89"/>
              </a:cxn>
              <a:cxn ang="0">
                <a:pos x="connisteX90" y="connsiteY90"/>
              </a:cxn>
              <a:cxn ang="0">
                <a:pos x="connisteX91" y="connsiteY91"/>
              </a:cxn>
              <a:cxn ang="0">
                <a:pos x="connisteX92" y="connsiteY92"/>
              </a:cxn>
              <a:cxn ang="0">
                <a:pos x="connisteX93" y="connsiteY93"/>
              </a:cxn>
              <a:cxn ang="0">
                <a:pos x="connisteX94" y="connsiteY94"/>
              </a:cxn>
              <a:cxn ang="0">
                <a:pos x="connisteX95" y="connsiteY95"/>
              </a:cxn>
              <a:cxn ang="0">
                <a:pos x="connisteX96" y="connsiteY96"/>
              </a:cxn>
              <a:cxn ang="0">
                <a:pos x="connisteX97" y="connsiteY97"/>
              </a:cxn>
            </a:cxnLst>
            <a:rect l="l" t="t" r="r" b="b"/>
            <a:pathLst>
              <a:path w="2063548" h="2129587">
                <a:moveTo>
                  <a:pt x="23989" y="575883"/>
                </a:moveTo>
                <a:cubicBezTo>
                  <a:pt x="38594" y="584138"/>
                  <a:pt x="74789" y="600648"/>
                  <a:pt x="104634" y="621603"/>
                </a:cubicBezTo>
                <a:cubicBezTo>
                  <a:pt x="134479" y="642558"/>
                  <a:pt x="146544" y="660973"/>
                  <a:pt x="173849" y="679388"/>
                </a:cubicBezTo>
                <a:cubicBezTo>
                  <a:pt x="201154" y="697803"/>
                  <a:pt x="212584" y="702248"/>
                  <a:pt x="242429" y="713678"/>
                </a:cubicBezTo>
                <a:cubicBezTo>
                  <a:pt x="272274" y="725108"/>
                  <a:pt x="293229" y="729553"/>
                  <a:pt x="323074" y="736538"/>
                </a:cubicBezTo>
                <a:cubicBezTo>
                  <a:pt x="352919" y="743523"/>
                  <a:pt x="364984" y="745428"/>
                  <a:pt x="392289" y="747968"/>
                </a:cubicBezTo>
                <a:cubicBezTo>
                  <a:pt x="419594" y="750508"/>
                  <a:pt x="433564" y="743523"/>
                  <a:pt x="460869" y="747968"/>
                </a:cubicBezTo>
                <a:cubicBezTo>
                  <a:pt x="488174" y="752413"/>
                  <a:pt x="502144" y="764478"/>
                  <a:pt x="530084" y="771463"/>
                </a:cubicBezTo>
                <a:cubicBezTo>
                  <a:pt x="558024" y="778448"/>
                  <a:pt x="571994" y="780353"/>
                  <a:pt x="599299" y="782893"/>
                </a:cubicBezTo>
                <a:cubicBezTo>
                  <a:pt x="626604" y="785433"/>
                  <a:pt x="640574" y="785433"/>
                  <a:pt x="667879" y="782893"/>
                </a:cubicBezTo>
                <a:cubicBezTo>
                  <a:pt x="695184" y="780353"/>
                  <a:pt x="709154" y="780988"/>
                  <a:pt x="737094" y="771463"/>
                </a:cubicBezTo>
                <a:cubicBezTo>
                  <a:pt x="765034" y="761938"/>
                  <a:pt x="778369" y="752413"/>
                  <a:pt x="806309" y="736538"/>
                </a:cubicBezTo>
                <a:cubicBezTo>
                  <a:pt x="834249" y="720663"/>
                  <a:pt x="848219" y="709233"/>
                  <a:pt x="875524" y="690818"/>
                </a:cubicBezTo>
                <a:cubicBezTo>
                  <a:pt x="902829" y="672403"/>
                  <a:pt x="918704" y="667323"/>
                  <a:pt x="944104" y="644463"/>
                </a:cubicBezTo>
                <a:cubicBezTo>
                  <a:pt x="969504" y="621603"/>
                  <a:pt x="980934" y="603188"/>
                  <a:pt x="1001889" y="575883"/>
                </a:cubicBezTo>
                <a:cubicBezTo>
                  <a:pt x="1022844" y="548578"/>
                  <a:pt x="1031734" y="534608"/>
                  <a:pt x="1047609" y="506668"/>
                </a:cubicBezTo>
                <a:cubicBezTo>
                  <a:pt x="1063484" y="478728"/>
                  <a:pt x="1068564" y="467298"/>
                  <a:pt x="1082534" y="437453"/>
                </a:cubicBezTo>
                <a:cubicBezTo>
                  <a:pt x="1096504" y="407608"/>
                  <a:pt x="1098409" y="386653"/>
                  <a:pt x="1116824" y="356808"/>
                </a:cubicBezTo>
                <a:cubicBezTo>
                  <a:pt x="1135239" y="326963"/>
                  <a:pt x="1148574" y="313628"/>
                  <a:pt x="1173974" y="288228"/>
                </a:cubicBezTo>
                <a:cubicBezTo>
                  <a:pt x="1199374" y="262828"/>
                  <a:pt x="1215249" y="253303"/>
                  <a:pt x="1243189" y="230443"/>
                </a:cubicBezTo>
                <a:cubicBezTo>
                  <a:pt x="1271129" y="207583"/>
                  <a:pt x="1285099" y="191708"/>
                  <a:pt x="1312404" y="173293"/>
                </a:cubicBezTo>
                <a:cubicBezTo>
                  <a:pt x="1339709" y="154878"/>
                  <a:pt x="1353679" y="154243"/>
                  <a:pt x="1380984" y="138368"/>
                </a:cubicBezTo>
                <a:cubicBezTo>
                  <a:pt x="1408289" y="122493"/>
                  <a:pt x="1422259" y="106618"/>
                  <a:pt x="1450199" y="92648"/>
                </a:cubicBezTo>
                <a:cubicBezTo>
                  <a:pt x="1478139" y="78678"/>
                  <a:pt x="1489569" y="76773"/>
                  <a:pt x="1519414" y="69788"/>
                </a:cubicBezTo>
                <a:cubicBezTo>
                  <a:pt x="1549259" y="62803"/>
                  <a:pt x="1570214" y="62803"/>
                  <a:pt x="1600059" y="58358"/>
                </a:cubicBezTo>
                <a:cubicBezTo>
                  <a:pt x="1629904" y="53913"/>
                  <a:pt x="1638794" y="50738"/>
                  <a:pt x="1668639" y="46293"/>
                </a:cubicBezTo>
                <a:cubicBezTo>
                  <a:pt x="1698484" y="41848"/>
                  <a:pt x="1719439" y="41848"/>
                  <a:pt x="1749284" y="34863"/>
                </a:cubicBezTo>
                <a:cubicBezTo>
                  <a:pt x="1779129" y="27878"/>
                  <a:pt x="1791194" y="18988"/>
                  <a:pt x="1818499" y="12003"/>
                </a:cubicBezTo>
                <a:cubicBezTo>
                  <a:pt x="1845804" y="5018"/>
                  <a:pt x="1857234" y="573"/>
                  <a:pt x="1887079" y="573"/>
                </a:cubicBezTo>
                <a:cubicBezTo>
                  <a:pt x="1916924" y="573"/>
                  <a:pt x="1944864" y="-3872"/>
                  <a:pt x="1967724" y="12003"/>
                </a:cubicBezTo>
                <a:cubicBezTo>
                  <a:pt x="1990584" y="27878"/>
                  <a:pt x="1991219" y="53913"/>
                  <a:pt x="2002649" y="81218"/>
                </a:cubicBezTo>
                <a:cubicBezTo>
                  <a:pt x="2014079" y="108523"/>
                  <a:pt x="2018524" y="122493"/>
                  <a:pt x="2025509" y="149798"/>
                </a:cubicBezTo>
                <a:cubicBezTo>
                  <a:pt x="2032494" y="177103"/>
                  <a:pt x="2032494" y="191073"/>
                  <a:pt x="2036939" y="219013"/>
                </a:cubicBezTo>
                <a:cubicBezTo>
                  <a:pt x="2041384" y="246953"/>
                  <a:pt x="2043924" y="260923"/>
                  <a:pt x="2048369" y="288228"/>
                </a:cubicBezTo>
                <a:cubicBezTo>
                  <a:pt x="2052814" y="315533"/>
                  <a:pt x="2057259" y="329503"/>
                  <a:pt x="2059799" y="356808"/>
                </a:cubicBezTo>
                <a:cubicBezTo>
                  <a:pt x="2062339" y="384113"/>
                  <a:pt x="2066784" y="398083"/>
                  <a:pt x="2059799" y="426023"/>
                </a:cubicBezTo>
                <a:cubicBezTo>
                  <a:pt x="2052814" y="453963"/>
                  <a:pt x="2046464" y="472378"/>
                  <a:pt x="2025509" y="495238"/>
                </a:cubicBezTo>
                <a:cubicBezTo>
                  <a:pt x="2004554" y="518098"/>
                  <a:pt x="1984234" y="522543"/>
                  <a:pt x="1956294" y="540958"/>
                </a:cubicBezTo>
                <a:cubicBezTo>
                  <a:pt x="1928354" y="559373"/>
                  <a:pt x="1916924" y="566358"/>
                  <a:pt x="1887079" y="587313"/>
                </a:cubicBezTo>
                <a:cubicBezTo>
                  <a:pt x="1857234" y="608268"/>
                  <a:pt x="1836914" y="626048"/>
                  <a:pt x="1807069" y="644463"/>
                </a:cubicBezTo>
                <a:cubicBezTo>
                  <a:pt x="1777224" y="662878"/>
                  <a:pt x="1765794" y="660973"/>
                  <a:pt x="1737854" y="679388"/>
                </a:cubicBezTo>
                <a:cubicBezTo>
                  <a:pt x="1709914" y="697803"/>
                  <a:pt x="1695944" y="715583"/>
                  <a:pt x="1668639" y="736538"/>
                </a:cubicBezTo>
                <a:cubicBezTo>
                  <a:pt x="1641334" y="757493"/>
                  <a:pt x="1629904" y="764478"/>
                  <a:pt x="1600059" y="782893"/>
                </a:cubicBezTo>
                <a:cubicBezTo>
                  <a:pt x="1570214" y="801308"/>
                  <a:pt x="1549259" y="807658"/>
                  <a:pt x="1519414" y="828613"/>
                </a:cubicBezTo>
                <a:cubicBezTo>
                  <a:pt x="1489569" y="849568"/>
                  <a:pt x="1473059" y="860998"/>
                  <a:pt x="1450199" y="886398"/>
                </a:cubicBezTo>
                <a:cubicBezTo>
                  <a:pt x="1427339" y="911798"/>
                  <a:pt x="1420354" y="925133"/>
                  <a:pt x="1404479" y="954978"/>
                </a:cubicBezTo>
                <a:cubicBezTo>
                  <a:pt x="1388604" y="984823"/>
                  <a:pt x="1379079" y="1005778"/>
                  <a:pt x="1369554" y="1035623"/>
                </a:cubicBezTo>
                <a:cubicBezTo>
                  <a:pt x="1360029" y="1065468"/>
                  <a:pt x="1365109" y="1076898"/>
                  <a:pt x="1358124" y="1104838"/>
                </a:cubicBezTo>
                <a:cubicBezTo>
                  <a:pt x="1351139" y="1132778"/>
                  <a:pt x="1342249" y="1144208"/>
                  <a:pt x="1335264" y="1174053"/>
                </a:cubicBezTo>
                <a:cubicBezTo>
                  <a:pt x="1328279" y="1203898"/>
                  <a:pt x="1328279" y="1224218"/>
                  <a:pt x="1323834" y="1254063"/>
                </a:cubicBezTo>
                <a:cubicBezTo>
                  <a:pt x="1319389" y="1283908"/>
                  <a:pt x="1319389" y="1295338"/>
                  <a:pt x="1312404" y="1323278"/>
                </a:cubicBezTo>
                <a:cubicBezTo>
                  <a:pt x="1305419" y="1351218"/>
                  <a:pt x="1299069" y="1360108"/>
                  <a:pt x="1289544" y="1392493"/>
                </a:cubicBezTo>
                <a:cubicBezTo>
                  <a:pt x="1280019" y="1424878"/>
                  <a:pt x="1270494" y="1452183"/>
                  <a:pt x="1266049" y="1484568"/>
                </a:cubicBezTo>
                <a:cubicBezTo>
                  <a:pt x="1261604" y="1516953"/>
                  <a:pt x="1270494" y="1525843"/>
                  <a:pt x="1266049" y="1553148"/>
                </a:cubicBezTo>
                <a:cubicBezTo>
                  <a:pt x="1261604" y="1580453"/>
                  <a:pt x="1250174" y="1592518"/>
                  <a:pt x="1243189" y="1622363"/>
                </a:cubicBezTo>
                <a:cubicBezTo>
                  <a:pt x="1236204" y="1652208"/>
                  <a:pt x="1236204" y="1673163"/>
                  <a:pt x="1231759" y="1703008"/>
                </a:cubicBezTo>
                <a:cubicBezTo>
                  <a:pt x="1227314" y="1732853"/>
                  <a:pt x="1227314" y="1744283"/>
                  <a:pt x="1220329" y="1771588"/>
                </a:cubicBezTo>
                <a:cubicBezTo>
                  <a:pt x="1213344" y="1798893"/>
                  <a:pt x="1204454" y="1812863"/>
                  <a:pt x="1197469" y="1840803"/>
                </a:cubicBezTo>
                <a:cubicBezTo>
                  <a:pt x="1190484" y="1868743"/>
                  <a:pt x="1195564" y="1882713"/>
                  <a:pt x="1186039" y="1910018"/>
                </a:cubicBezTo>
                <a:cubicBezTo>
                  <a:pt x="1176514" y="1937323"/>
                  <a:pt x="1160639" y="1951293"/>
                  <a:pt x="1151114" y="1978598"/>
                </a:cubicBezTo>
                <a:cubicBezTo>
                  <a:pt x="1141589" y="2005903"/>
                  <a:pt x="1155559" y="2022413"/>
                  <a:pt x="1139684" y="2047813"/>
                </a:cubicBezTo>
                <a:cubicBezTo>
                  <a:pt x="1123809" y="2073213"/>
                  <a:pt x="1097774" y="2094168"/>
                  <a:pt x="1070469" y="2105598"/>
                </a:cubicBezTo>
                <a:cubicBezTo>
                  <a:pt x="1043164" y="2117028"/>
                  <a:pt x="1029194" y="2105598"/>
                  <a:pt x="1001889" y="2105598"/>
                </a:cubicBezTo>
                <a:cubicBezTo>
                  <a:pt x="974584" y="2105598"/>
                  <a:pt x="960614" y="2105598"/>
                  <a:pt x="932674" y="2105598"/>
                </a:cubicBezTo>
                <a:cubicBezTo>
                  <a:pt x="904734" y="2105598"/>
                  <a:pt x="890764" y="2105598"/>
                  <a:pt x="863459" y="2105598"/>
                </a:cubicBezTo>
                <a:cubicBezTo>
                  <a:pt x="836154" y="2105598"/>
                  <a:pt x="822184" y="2105598"/>
                  <a:pt x="794879" y="2105598"/>
                </a:cubicBezTo>
                <a:cubicBezTo>
                  <a:pt x="767574" y="2105598"/>
                  <a:pt x="753604" y="2103058"/>
                  <a:pt x="725664" y="2105598"/>
                </a:cubicBezTo>
                <a:cubicBezTo>
                  <a:pt x="697724" y="2108138"/>
                  <a:pt x="686294" y="2114488"/>
                  <a:pt x="656449" y="2117028"/>
                </a:cubicBezTo>
                <a:cubicBezTo>
                  <a:pt x="626604" y="2119568"/>
                  <a:pt x="606284" y="2117028"/>
                  <a:pt x="576439" y="2117028"/>
                </a:cubicBezTo>
                <a:cubicBezTo>
                  <a:pt x="546594" y="2117028"/>
                  <a:pt x="535164" y="2114488"/>
                  <a:pt x="507224" y="2117028"/>
                </a:cubicBezTo>
                <a:cubicBezTo>
                  <a:pt x="479284" y="2119568"/>
                  <a:pt x="465314" y="2125918"/>
                  <a:pt x="438009" y="2128458"/>
                </a:cubicBezTo>
                <a:cubicBezTo>
                  <a:pt x="410704" y="2130998"/>
                  <a:pt x="396734" y="2128458"/>
                  <a:pt x="369429" y="2128458"/>
                </a:cubicBezTo>
                <a:cubicBezTo>
                  <a:pt x="342124" y="2128458"/>
                  <a:pt x="328154" y="2128458"/>
                  <a:pt x="300214" y="2128458"/>
                </a:cubicBezTo>
                <a:cubicBezTo>
                  <a:pt x="272274" y="2128458"/>
                  <a:pt x="258304" y="2130998"/>
                  <a:pt x="230999" y="2128458"/>
                </a:cubicBezTo>
                <a:cubicBezTo>
                  <a:pt x="203694" y="2125918"/>
                  <a:pt x="189724" y="2124013"/>
                  <a:pt x="162419" y="2117028"/>
                </a:cubicBezTo>
                <a:cubicBezTo>
                  <a:pt x="135114" y="2110043"/>
                  <a:pt x="114159" y="2115123"/>
                  <a:pt x="93204" y="2094168"/>
                </a:cubicBezTo>
                <a:cubicBezTo>
                  <a:pt x="72249" y="2073213"/>
                  <a:pt x="65264" y="2043368"/>
                  <a:pt x="58279" y="2013523"/>
                </a:cubicBezTo>
                <a:cubicBezTo>
                  <a:pt x="51294" y="1983678"/>
                  <a:pt x="62724" y="1972248"/>
                  <a:pt x="58279" y="1944308"/>
                </a:cubicBezTo>
                <a:cubicBezTo>
                  <a:pt x="53834" y="1916368"/>
                  <a:pt x="42404" y="1902398"/>
                  <a:pt x="35419" y="1875093"/>
                </a:cubicBezTo>
                <a:cubicBezTo>
                  <a:pt x="28434" y="1847788"/>
                  <a:pt x="28434" y="1833818"/>
                  <a:pt x="23989" y="1806513"/>
                </a:cubicBezTo>
                <a:cubicBezTo>
                  <a:pt x="19544" y="1779208"/>
                  <a:pt x="15099" y="1765238"/>
                  <a:pt x="12559" y="1737298"/>
                </a:cubicBezTo>
                <a:cubicBezTo>
                  <a:pt x="10019" y="1709358"/>
                  <a:pt x="12559" y="1695388"/>
                  <a:pt x="12559" y="1668083"/>
                </a:cubicBezTo>
                <a:cubicBezTo>
                  <a:pt x="12559" y="1640778"/>
                  <a:pt x="12559" y="1626808"/>
                  <a:pt x="12559" y="1599503"/>
                </a:cubicBezTo>
                <a:cubicBezTo>
                  <a:pt x="12559" y="1572198"/>
                  <a:pt x="12559" y="1558228"/>
                  <a:pt x="12559" y="1530288"/>
                </a:cubicBezTo>
                <a:cubicBezTo>
                  <a:pt x="12559" y="1502348"/>
                  <a:pt x="12559" y="1488378"/>
                  <a:pt x="12559" y="1461073"/>
                </a:cubicBezTo>
                <a:cubicBezTo>
                  <a:pt x="12559" y="1433768"/>
                  <a:pt x="12559" y="1419798"/>
                  <a:pt x="12559" y="1392493"/>
                </a:cubicBezTo>
                <a:cubicBezTo>
                  <a:pt x="12559" y="1365188"/>
                  <a:pt x="12559" y="1353123"/>
                  <a:pt x="12559" y="1323278"/>
                </a:cubicBezTo>
                <a:cubicBezTo>
                  <a:pt x="12559" y="1293433"/>
                  <a:pt x="12559" y="1272478"/>
                  <a:pt x="12559" y="1242633"/>
                </a:cubicBezTo>
                <a:cubicBezTo>
                  <a:pt x="12559" y="1212788"/>
                  <a:pt x="12559" y="1201358"/>
                  <a:pt x="12559" y="1174053"/>
                </a:cubicBezTo>
                <a:cubicBezTo>
                  <a:pt x="12559" y="1146748"/>
                  <a:pt x="12559" y="1132778"/>
                  <a:pt x="12559" y="1104838"/>
                </a:cubicBezTo>
                <a:cubicBezTo>
                  <a:pt x="12559" y="1076898"/>
                  <a:pt x="12559" y="1063563"/>
                  <a:pt x="12559" y="1035623"/>
                </a:cubicBezTo>
                <a:cubicBezTo>
                  <a:pt x="12559" y="1007683"/>
                  <a:pt x="12559" y="993713"/>
                  <a:pt x="12559" y="966408"/>
                </a:cubicBezTo>
                <a:cubicBezTo>
                  <a:pt x="12559" y="939103"/>
                  <a:pt x="12559" y="925133"/>
                  <a:pt x="12559" y="897828"/>
                </a:cubicBezTo>
                <a:cubicBezTo>
                  <a:pt x="12559" y="870523"/>
                  <a:pt x="12559" y="856553"/>
                  <a:pt x="12559" y="828613"/>
                </a:cubicBezTo>
                <a:cubicBezTo>
                  <a:pt x="12559" y="800673"/>
                  <a:pt x="12559" y="786703"/>
                  <a:pt x="12559" y="759398"/>
                </a:cubicBezTo>
                <a:cubicBezTo>
                  <a:pt x="12559" y="732093"/>
                  <a:pt x="15099" y="718123"/>
                  <a:pt x="12559" y="690818"/>
                </a:cubicBezTo>
                <a:cubicBezTo>
                  <a:pt x="10019" y="663513"/>
                  <a:pt x="3669" y="649543"/>
                  <a:pt x="1129" y="621603"/>
                </a:cubicBezTo>
                <a:cubicBezTo>
                  <a:pt x="-1411" y="593663"/>
                  <a:pt x="1129" y="565088"/>
                  <a:pt x="1129" y="552388"/>
                </a:cubicBezTo>
              </a:path>
            </a:pathLst>
          </a:custGeom>
          <a:solidFill>
            <a:srgbClr val="F8CBAD">
              <a:alpha val="29000"/>
            </a:srgbClr>
          </a:solidFill>
          <a:ln>
            <a:noFill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" b="26536"/>
          <a:stretch>
            <a:fillRect/>
          </a:stretch>
        </p:blipFill>
        <p:spPr>
          <a:xfrm flipH="1">
            <a:off x="0" y="-4646"/>
            <a:ext cx="7998965" cy="3429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7" t="16732" b="56471"/>
          <a:stretch>
            <a:fillRect/>
          </a:stretch>
        </p:blipFill>
        <p:spPr>
          <a:xfrm>
            <a:off x="6221516" y="1554119"/>
            <a:ext cx="5970482" cy="1450176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105275" y="3048000"/>
            <a:ext cx="8086724" cy="1743074"/>
            <a:chOff x="4105275" y="3048000"/>
            <a:chExt cx="8086724" cy="174307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1">
                  <a:lumMod val="60000"/>
                  <a:lumOff val="4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701" b="-1"/>
            <a:stretch>
              <a:fillRect/>
            </a:stretch>
          </p:blipFill>
          <p:spPr>
            <a:xfrm>
              <a:off x="4105275" y="3048000"/>
              <a:ext cx="8086724" cy="1743074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6915150" y="3319373"/>
              <a:ext cx="45568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200" b="1" dirty="0">
                  <a:solidFill>
                    <a:schemeClr val="bg1"/>
                  </a:solidFill>
                  <a:cs typeface="+mn-ea"/>
                  <a:sym typeface="+mn-lt"/>
                </a:rPr>
                <a:t>期望效果</a:t>
              </a:r>
              <a:endParaRPr lang="zh-CN" altLang="en-US" sz="72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01" b="-1"/>
          <a:stretch>
            <a:fillRect/>
          </a:stretch>
        </p:blipFill>
        <p:spPr>
          <a:xfrm>
            <a:off x="-1856" y="6517340"/>
            <a:ext cx="12193855" cy="34065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3" y="57294"/>
            <a:ext cx="3543821" cy="673825"/>
          </a:xfrm>
          <a:prstGeom prst="rect">
            <a:avLst/>
          </a:prstGeom>
        </p:spPr>
      </p:pic>
      <p:sp>
        <p:nvSpPr>
          <p:cNvPr id="10" name="文本框 1"/>
          <p:cNvSpPr txBox="1"/>
          <p:nvPr/>
        </p:nvSpPr>
        <p:spPr>
          <a:xfrm>
            <a:off x="4105275" y="3073151"/>
            <a:ext cx="25908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400" b="1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10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01" b="-1"/>
          <a:stretch>
            <a:fillRect/>
          </a:stretch>
        </p:blipFill>
        <p:spPr>
          <a:xfrm>
            <a:off x="-1856" y="6517340"/>
            <a:ext cx="12193855" cy="34065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" b="26536"/>
          <a:stretch>
            <a:fillRect/>
          </a:stretch>
        </p:blipFill>
        <p:spPr>
          <a:xfrm flipH="1">
            <a:off x="0" y="-4646"/>
            <a:ext cx="7998965" cy="3429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7" t="16732" b="56471"/>
          <a:stretch>
            <a:fillRect/>
          </a:stretch>
        </p:blipFill>
        <p:spPr>
          <a:xfrm>
            <a:off x="6221516" y="5040269"/>
            <a:ext cx="5970482" cy="1450176"/>
          </a:xfrm>
          <a:prstGeom prst="rect">
            <a:avLst/>
          </a:prstGeom>
        </p:spPr>
      </p:pic>
      <p:grpSp>
        <p:nvGrpSpPr>
          <p:cNvPr id="25" name="组合 24"/>
          <p:cNvGrpSpPr/>
          <p:nvPr>
            <p:custDataLst>
              <p:tags r:id="rId4"/>
            </p:custDataLst>
          </p:nvPr>
        </p:nvGrpSpPr>
        <p:grpSpPr>
          <a:xfrm>
            <a:off x="5592800" y="965869"/>
            <a:ext cx="4528596" cy="814372"/>
            <a:chOff x="5804255" y="1051789"/>
            <a:chExt cx="4528596" cy="814372"/>
          </a:xfrm>
        </p:grpSpPr>
        <p:sp>
          <p:nvSpPr>
            <p:cNvPr id="9" name="îś1îďê"/>
            <p:cNvSpPr/>
            <p:nvPr/>
          </p:nvSpPr>
          <p:spPr bwMode="auto">
            <a:xfrm>
              <a:off x="5804255" y="1051789"/>
              <a:ext cx="814372" cy="814372"/>
            </a:xfrm>
            <a:prstGeom prst="diamond">
              <a:avLst/>
            </a:prstGeom>
            <a:solidFill>
              <a:schemeClr val="accent1">
                <a:lumMod val="100000"/>
              </a:schemeClr>
            </a:solidFill>
            <a:ln w="19050">
              <a:noFill/>
              <a:round/>
            </a:ln>
          </p:spPr>
          <p:txBody>
            <a:bodyPr rot="0" spcFirstLastPara="0" vert="horz" wrap="square" lIns="91440" tIns="45720" rIns="91440" bIns="45720" anchor="ctr" anchorCtr="1" forceAA="0" compatLnSpc="1">
              <a:no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>
                      <a:lumMod val="100000"/>
                    </a:schemeClr>
                  </a:solidFill>
                  <a:cs typeface="+mn-ea"/>
                  <a:sym typeface="+mn-lt"/>
                </a:rPr>
                <a:t>1</a:t>
              </a:r>
              <a:endParaRPr lang="en-US" altLang="zh-CN" sz="3200" b="1" dirty="0">
                <a:solidFill>
                  <a:schemeClr val="bg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îSḻídé"/>
            <p:cNvSpPr txBox="1"/>
            <p:nvPr/>
          </p:nvSpPr>
          <p:spPr>
            <a:xfrm>
              <a:off x="6767388" y="1394689"/>
              <a:ext cx="3565463" cy="368434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Autofit/>
            </a:bodyPr>
            <a:lstStyle/>
            <a:p>
              <a:r>
                <a:rPr lang="zh-CN" altLang="en-US" sz="3200" b="1" dirty="0">
                  <a:cs typeface="+mn-ea"/>
                  <a:sym typeface="+mn-lt"/>
                </a:rPr>
                <a:t>问题难点</a:t>
              </a:r>
              <a:endParaRPr lang="zh-CN" altLang="en-US" sz="3200" b="1" dirty="0">
                <a:cs typeface="+mn-ea"/>
                <a:sym typeface="+mn-lt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284094" y="1873631"/>
            <a:ext cx="4528596" cy="814372"/>
            <a:chOff x="5239333" y="2263924"/>
            <a:chExt cx="4528596" cy="814372"/>
          </a:xfrm>
        </p:grpSpPr>
        <p:sp>
          <p:nvSpPr>
            <p:cNvPr id="11" name="ïŝlíďê"/>
            <p:cNvSpPr/>
            <p:nvPr/>
          </p:nvSpPr>
          <p:spPr bwMode="auto">
            <a:xfrm>
              <a:off x="5239333" y="2263924"/>
              <a:ext cx="814372" cy="814372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 w="19050">
              <a:noFill/>
              <a:round/>
            </a:ln>
          </p:spPr>
          <p:txBody>
            <a:bodyPr rot="0" spcFirstLastPara="0" vert="horz" wrap="square" lIns="91440" tIns="45720" rIns="91440" bIns="45720" anchor="ctr" anchorCtr="1" forceAA="0" compatLnSpc="1">
              <a:no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>
                      <a:lumMod val="100000"/>
                    </a:schemeClr>
                  </a:solidFill>
                  <a:cs typeface="+mn-ea"/>
                  <a:sym typeface="+mn-lt"/>
                </a:rPr>
                <a:t>2</a:t>
              </a:r>
              <a:endParaRPr lang="en-US" altLang="zh-CN" sz="3200" b="1" dirty="0">
                <a:solidFill>
                  <a:schemeClr val="bg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5" name="iSḻiḑe"/>
            <p:cNvSpPr txBox="1"/>
            <p:nvPr/>
          </p:nvSpPr>
          <p:spPr>
            <a:xfrm>
              <a:off x="6202466" y="2606824"/>
              <a:ext cx="3565463" cy="368434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Autofit/>
            </a:bodyPr>
            <a:lstStyle/>
            <a:p>
              <a:r>
                <a:rPr lang="zh-CN" altLang="en-US" sz="3200" b="1" dirty="0">
                  <a:cs typeface="+mn-ea"/>
                  <a:sym typeface="+mn-lt"/>
                </a:rPr>
                <a:t>相关工作</a:t>
              </a:r>
              <a:endParaRPr lang="zh-CN" altLang="en-US" sz="3200" b="1" dirty="0"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111445" y="2883304"/>
            <a:ext cx="4528596" cy="814372"/>
            <a:chOff x="5239333" y="3476059"/>
            <a:chExt cx="4528596" cy="814372"/>
          </a:xfrm>
        </p:grpSpPr>
        <p:sp>
          <p:nvSpPr>
            <p:cNvPr id="12" name="îṡḻîḋè"/>
            <p:cNvSpPr/>
            <p:nvPr/>
          </p:nvSpPr>
          <p:spPr bwMode="auto">
            <a:xfrm>
              <a:off x="5239333" y="3476059"/>
              <a:ext cx="814372" cy="814372"/>
            </a:xfrm>
            <a:prstGeom prst="diamond">
              <a:avLst/>
            </a:prstGeom>
            <a:solidFill>
              <a:schemeClr val="accent1"/>
            </a:solidFill>
            <a:ln w="19050">
              <a:noFill/>
              <a:round/>
            </a:ln>
          </p:spPr>
          <p:txBody>
            <a:bodyPr rot="0" spcFirstLastPara="0" vert="horz" wrap="square" lIns="91440" tIns="45720" rIns="91440" bIns="45720" anchor="ctr" anchorCtr="1" forceAA="0" compatLnSpc="1">
              <a:no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>
                      <a:lumMod val="100000"/>
                    </a:schemeClr>
                  </a:solidFill>
                  <a:cs typeface="+mn-ea"/>
                  <a:sym typeface="+mn-lt"/>
                </a:rPr>
                <a:t>3</a:t>
              </a:r>
              <a:endParaRPr lang="en-US" altLang="zh-CN" sz="3200" b="1" dirty="0">
                <a:solidFill>
                  <a:schemeClr val="bg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" name="íṥliḓê"/>
            <p:cNvSpPr txBox="1"/>
            <p:nvPr/>
          </p:nvSpPr>
          <p:spPr>
            <a:xfrm>
              <a:off x="6202466" y="3818959"/>
              <a:ext cx="3565463" cy="368434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Autofit/>
            </a:bodyPr>
            <a:lstStyle/>
            <a:p>
              <a:r>
                <a:rPr lang="zh-CN" altLang="en-US" sz="3200" b="1" dirty="0">
                  <a:cs typeface="+mn-ea"/>
                  <a:sym typeface="+mn-lt"/>
                </a:rPr>
                <a:t>方法</a:t>
              </a:r>
              <a:endParaRPr lang="zh-CN" altLang="en-US" sz="3200" b="1" dirty="0">
                <a:cs typeface="+mn-ea"/>
                <a:sym typeface="+mn-lt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388619" y="3770783"/>
            <a:ext cx="4528596" cy="814372"/>
            <a:chOff x="5804255" y="4688193"/>
            <a:chExt cx="4528596" cy="814372"/>
          </a:xfrm>
        </p:grpSpPr>
        <p:sp>
          <p:nvSpPr>
            <p:cNvPr id="10" name="íṩļiḑé"/>
            <p:cNvSpPr/>
            <p:nvPr/>
          </p:nvSpPr>
          <p:spPr bwMode="auto">
            <a:xfrm>
              <a:off x="5804255" y="4688193"/>
              <a:ext cx="814372" cy="814372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 w="19050">
              <a:noFill/>
              <a:round/>
            </a:ln>
          </p:spPr>
          <p:txBody>
            <a:bodyPr rot="0" spcFirstLastPara="0" vert="horz" wrap="square" lIns="91440" tIns="45720" rIns="91440" bIns="45720" anchor="ctr" anchorCtr="1" forceAA="0" compatLnSpc="1">
              <a:no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>
                      <a:lumMod val="100000"/>
                    </a:schemeClr>
                  </a:solidFill>
                  <a:cs typeface="+mn-ea"/>
                  <a:sym typeface="+mn-lt"/>
                </a:rPr>
                <a:t>4</a:t>
              </a:r>
              <a:endParaRPr lang="en-US" altLang="zh-CN" sz="3200" b="1" dirty="0">
                <a:solidFill>
                  <a:schemeClr val="bg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" name="ïşľiďê"/>
            <p:cNvSpPr txBox="1"/>
            <p:nvPr/>
          </p:nvSpPr>
          <p:spPr>
            <a:xfrm>
              <a:off x="6767388" y="5031093"/>
              <a:ext cx="3565463" cy="368434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Autofit/>
            </a:bodyPr>
            <a:lstStyle/>
            <a:p>
              <a:r>
                <a:rPr lang="zh-CN" altLang="en-US" sz="3200" b="1" dirty="0">
                  <a:cs typeface="+mn-ea"/>
                  <a:sym typeface="+mn-lt"/>
                </a:rPr>
                <a:t>期望的效果</a:t>
              </a:r>
              <a:endParaRPr lang="zh-CN" altLang="en-US" sz="3200" b="1" dirty="0"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186111" y="2617062"/>
            <a:ext cx="2672237" cy="815573"/>
            <a:chOff x="1186111" y="2617062"/>
            <a:chExt cx="2672237" cy="815573"/>
          </a:xfrm>
        </p:grpSpPr>
        <p:sp>
          <p:nvSpPr>
            <p:cNvPr id="21" name="iṡḷîḍê"/>
            <p:cNvSpPr/>
            <p:nvPr/>
          </p:nvSpPr>
          <p:spPr>
            <a:xfrm>
              <a:off x="1476375" y="2617062"/>
              <a:ext cx="1995744" cy="532484"/>
            </a:xfrm>
            <a:prstGeom prst="rect">
              <a:avLst/>
            </a:prstGeom>
          </p:spPr>
          <p:txBody>
            <a:bodyPr wrap="square" lIns="91440" tIns="45720" rIns="91440" bIns="45720">
              <a:noAutofit/>
            </a:bodyPr>
            <a:lstStyle/>
            <a:p>
              <a:pPr algn="ctr"/>
              <a:r>
                <a:rPr lang="zh-CN" altLang="en-US" sz="4800" b="1" dirty="0">
                  <a:solidFill>
                    <a:schemeClr val="tx2"/>
                  </a:solidFill>
                  <a:cs typeface="+mn-ea"/>
                  <a:sym typeface="+mn-lt"/>
                </a:rPr>
                <a:t>目   录</a:t>
              </a:r>
              <a:endParaRPr lang="en-US" altLang="zh-CN" sz="4800" b="1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 flipH="1">
              <a:off x="1186111" y="2632358"/>
              <a:ext cx="757737" cy="0"/>
            </a:xfrm>
            <a:prstGeom prst="line">
              <a:avLst/>
            </a:prstGeom>
            <a:ln w="2222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2058148" y="3432635"/>
              <a:ext cx="1800200" cy="0"/>
            </a:xfrm>
            <a:prstGeom prst="line">
              <a:avLst/>
            </a:prstGeom>
            <a:ln w="2222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3" y="57294"/>
            <a:ext cx="3543821" cy="673825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5671031" y="4698250"/>
            <a:ext cx="4528596" cy="814372"/>
            <a:chOff x="5239333" y="3476059"/>
            <a:chExt cx="4528596" cy="814372"/>
          </a:xfrm>
        </p:grpSpPr>
        <p:sp>
          <p:nvSpPr>
            <p:cNvPr id="30" name="îṡḻîḋè"/>
            <p:cNvSpPr/>
            <p:nvPr/>
          </p:nvSpPr>
          <p:spPr bwMode="auto">
            <a:xfrm>
              <a:off x="5239333" y="3476059"/>
              <a:ext cx="814372" cy="814372"/>
            </a:xfrm>
            <a:prstGeom prst="diamond">
              <a:avLst/>
            </a:prstGeom>
            <a:solidFill>
              <a:schemeClr val="accent1"/>
            </a:solidFill>
            <a:ln w="19050">
              <a:noFill/>
              <a:round/>
            </a:ln>
          </p:spPr>
          <p:txBody>
            <a:bodyPr rot="0" spcFirstLastPara="0" vert="horz" wrap="square" lIns="91440" tIns="45720" rIns="91440" bIns="45720" anchor="ctr" anchorCtr="1" forceAA="0" compatLnSpc="1">
              <a:no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>
                      <a:lumMod val="100000"/>
                    </a:schemeClr>
                  </a:solidFill>
                  <a:cs typeface="+mn-ea"/>
                  <a:sym typeface="+mn-lt"/>
                </a:rPr>
                <a:t>5</a:t>
              </a:r>
              <a:endParaRPr lang="en-US" altLang="zh-CN" sz="3200" b="1" dirty="0">
                <a:solidFill>
                  <a:schemeClr val="bg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1" name="íṥliḓê"/>
            <p:cNvSpPr txBox="1"/>
            <p:nvPr/>
          </p:nvSpPr>
          <p:spPr>
            <a:xfrm>
              <a:off x="6202466" y="3818959"/>
              <a:ext cx="3565463" cy="368434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Autofit/>
            </a:bodyPr>
            <a:lstStyle/>
            <a:p>
              <a:r>
                <a:rPr lang="zh-CN" altLang="en-US" sz="3200" b="1" dirty="0">
                  <a:cs typeface="+mn-ea"/>
                  <a:sym typeface="+mn-lt"/>
                </a:rPr>
                <a:t>贡献和局限性</a:t>
              </a:r>
              <a:endParaRPr lang="zh-CN" altLang="en-US" sz="3200" b="1" dirty="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23850" y="333375"/>
            <a:ext cx="2628900" cy="52197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期望效果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77253" y="6356045"/>
            <a:ext cx="78011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22/27</a:t>
            </a:r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2035810" y="2640476"/>
            <a:ext cx="1567504" cy="1034904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H="1" flipV="1">
            <a:off x="7952438" y="2676599"/>
            <a:ext cx="1150922" cy="837917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68" name="组合 1067"/>
          <p:cNvGrpSpPr/>
          <p:nvPr/>
        </p:nvGrpSpPr>
        <p:grpSpPr>
          <a:xfrm>
            <a:off x="914019" y="3191836"/>
            <a:ext cx="4515577" cy="3192274"/>
            <a:chOff x="914019" y="3191836"/>
            <a:chExt cx="4515577" cy="319227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43" r="4960" b="6276"/>
            <a:stretch>
              <a:fillRect/>
            </a:stretch>
          </p:blipFill>
          <p:spPr bwMode="auto">
            <a:xfrm rot="18238452">
              <a:off x="223659" y="3882196"/>
              <a:ext cx="3192274" cy="1811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2" name="组合 51"/>
            <p:cNvGrpSpPr/>
            <p:nvPr/>
          </p:nvGrpSpPr>
          <p:grpSpPr>
            <a:xfrm>
              <a:off x="3358549" y="4219057"/>
              <a:ext cx="2071047" cy="2071046"/>
              <a:chOff x="6285616" y="4463720"/>
              <a:chExt cx="2198698" cy="2198698"/>
            </a:xfrm>
          </p:grpSpPr>
          <p:sp>
            <p:nvSpPr>
              <p:cNvPr id="53" name="椭圆 52"/>
              <p:cNvSpPr/>
              <p:nvPr/>
            </p:nvSpPr>
            <p:spPr>
              <a:xfrm>
                <a:off x="6285616" y="4463720"/>
                <a:ext cx="2198698" cy="219869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4" name="矩形: 圆角 53"/>
              <p:cNvSpPr/>
              <p:nvPr/>
            </p:nvSpPr>
            <p:spPr>
              <a:xfrm>
                <a:off x="6631081" y="4814894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q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矩形: 圆角 54"/>
              <p:cNvSpPr/>
              <p:nvPr/>
            </p:nvSpPr>
            <p:spPr>
              <a:xfrm>
                <a:off x="6941342" y="4647022"/>
                <a:ext cx="275429" cy="56474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w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矩形: 圆角 55"/>
              <p:cNvSpPr/>
              <p:nvPr/>
            </p:nvSpPr>
            <p:spPr>
              <a:xfrm>
                <a:off x="7251602" y="4680140"/>
                <a:ext cx="275429" cy="49307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e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矩形: 圆角 56"/>
              <p:cNvSpPr/>
              <p:nvPr/>
            </p:nvSpPr>
            <p:spPr>
              <a:xfrm>
                <a:off x="7561862" y="4647022"/>
                <a:ext cx="275429" cy="56474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r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矩形: 圆角 57"/>
              <p:cNvSpPr/>
              <p:nvPr/>
            </p:nvSpPr>
            <p:spPr>
              <a:xfrm>
                <a:off x="7900997" y="4834141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t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矩形: 圆角 58"/>
              <p:cNvSpPr/>
              <p:nvPr/>
            </p:nvSpPr>
            <p:spPr>
              <a:xfrm>
                <a:off x="6537458" y="5270992"/>
                <a:ext cx="387495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a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矩形: 圆角 59"/>
              <p:cNvSpPr/>
              <p:nvPr/>
            </p:nvSpPr>
            <p:spPr>
              <a:xfrm>
                <a:off x="6991663" y="5270992"/>
                <a:ext cx="349427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s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矩形: 圆角 60"/>
              <p:cNvSpPr/>
              <p:nvPr/>
            </p:nvSpPr>
            <p:spPr>
              <a:xfrm>
                <a:off x="7395171" y="5270991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d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矩形: 圆角 61"/>
              <p:cNvSpPr/>
              <p:nvPr/>
            </p:nvSpPr>
            <p:spPr>
              <a:xfrm>
                <a:off x="7705431" y="5270990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f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矩形: 圆角 62"/>
              <p:cNvSpPr/>
              <p:nvPr/>
            </p:nvSpPr>
            <p:spPr>
              <a:xfrm>
                <a:off x="8015690" y="5270989"/>
                <a:ext cx="356101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g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24" name="矩形: 圆角 1023"/>
              <p:cNvSpPr/>
              <p:nvPr/>
            </p:nvSpPr>
            <p:spPr>
              <a:xfrm>
                <a:off x="6991663" y="5722960"/>
                <a:ext cx="308192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z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25" name="矩形: 圆角 1024"/>
              <p:cNvSpPr/>
              <p:nvPr/>
            </p:nvSpPr>
            <p:spPr>
              <a:xfrm>
                <a:off x="7337267" y="5722960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x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27" name="矩形: 圆角 1026"/>
              <p:cNvSpPr/>
              <p:nvPr/>
            </p:nvSpPr>
            <p:spPr>
              <a:xfrm>
                <a:off x="7644316" y="5722960"/>
                <a:ext cx="336391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c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28" name="矩形: 圆角 1027"/>
              <p:cNvSpPr/>
              <p:nvPr/>
            </p:nvSpPr>
            <p:spPr>
              <a:xfrm>
                <a:off x="8015537" y="5722959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v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29" name="矩形: 圆角 1028"/>
              <p:cNvSpPr/>
              <p:nvPr/>
            </p:nvSpPr>
            <p:spPr>
              <a:xfrm>
                <a:off x="6542919" y="5726297"/>
                <a:ext cx="375952" cy="39654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↑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0" name="矩形: 圆角 1029"/>
              <p:cNvSpPr/>
              <p:nvPr/>
            </p:nvSpPr>
            <p:spPr>
              <a:xfrm>
                <a:off x="6755288" y="6217609"/>
                <a:ext cx="1082003" cy="25752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>
                    <a:solidFill>
                      <a:schemeClr val="tx1"/>
                    </a:solidFill>
                  </a:rPr>
                  <a:t>常用符号</a:t>
                </a:r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31" name="直接连接符 1030"/>
              <p:cNvCxnSpPr/>
              <p:nvPr/>
            </p:nvCxnSpPr>
            <p:spPr>
              <a:xfrm>
                <a:off x="7924373" y="6217609"/>
                <a:ext cx="36659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2" name="直接连接符 1031"/>
              <p:cNvCxnSpPr/>
              <p:nvPr/>
            </p:nvCxnSpPr>
            <p:spPr>
              <a:xfrm>
                <a:off x="7924373" y="6217609"/>
                <a:ext cx="0" cy="31960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3" name="文本框 1032"/>
              <p:cNvSpPr txBox="1"/>
              <p:nvPr/>
            </p:nvSpPr>
            <p:spPr>
              <a:xfrm>
                <a:off x="7877830" y="6198130"/>
                <a:ext cx="3481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SP</a:t>
                </a:r>
                <a:endParaRPr lang="zh-CN" altLang="en-US" sz="1200" dirty="0"/>
              </a:p>
            </p:txBody>
          </p:sp>
        </p:grpSp>
        <p:cxnSp>
          <p:nvCxnSpPr>
            <p:cNvPr id="1061" name="直接连接符 1060"/>
            <p:cNvCxnSpPr>
              <a:endCxn id="53" idx="0"/>
            </p:cNvCxnSpPr>
            <p:nvPr/>
          </p:nvCxnSpPr>
          <p:spPr>
            <a:xfrm>
              <a:off x="1670153" y="4128657"/>
              <a:ext cx="2723920" cy="9040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3" name="直接连接符 1062"/>
            <p:cNvCxnSpPr/>
            <p:nvPr/>
          </p:nvCxnSpPr>
          <p:spPr>
            <a:xfrm>
              <a:off x="1564640" y="4743278"/>
              <a:ext cx="2378756" cy="1459677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9" name="组合 1068"/>
          <p:cNvGrpSpPr/>
          <p:nvPr/>
        </p:nvGrpSpPr>
        <p:grpSpPr>
          <a:xfrm>
            <a:off x="6219532" y="3321303"/>
            <a:ext cx="4685257" cy="3192274"/>
            <a:chOff x="6219532" y="3321303"/>
            <a:chExt cx="4685257" cy="3192274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43" r="4960" b="6276"/>
            <a:stretch>
              <a:fillRect/>
            </a:stretch>
          </p:blipFill>
          <p:spPr bwMode="auto">
            <a:xfrm rot="3213207" flipH="1">
              <a:off x="8402876" y="4011663"/>
              <a:ext cx="3192274" cy="1811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34" name="组合 1033"/>
            <p:cNvGrpSpPr/>
            <p:nvPr/>
          </p:nvGrpSpPr>
          <p:grpSpPr>
            <a:xfrm>
              <a:off x="6219532" y="4225581"/>
              <a:ext cx="2071047" cy="2071046"/>
              <a:chOff x="8716883" y="4463720"/>
              <a:chExt cx="2198698" cy="2198698"/>
            </a:xfrm>
          </p:grpSpPr>
          <p:sp>
            <p:nvSpPr>
              <p:cNvPr id="1035" name="椭圆 1034"/>
              <p:cNvSpPr/>
              <p:nvPr/>
            </p:nvSpPr>
            <p:spPr>
              <a:xfrm>
                <a:off x="8716883" y="4463720"/>
                <a:ext cx="2198698" cy="219869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36" name="矩形: 圆角 1035"/>
              <p:cNvSpPr/>
              <p:nvPr/>
            </p:nvSpPr>
            <p:spPr>
              <a:xfrm>
                <a:off x="9062348" y="4718692"/>
                <a:ext cx="360056" cy="49307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y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7" name="矩形: 圆角 1036"/>
              <p:cNvSpPr/>
              <p:nvPr/>
            </p:nvSpPr>
            <p:spPr>
              <a:xfrm>
                <a:off x="9478799" y="4680140"/>
                <a:ext cx="147675" cy="49307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u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8" name="矩形: 圆角 1037"/>
              <p:cNvSpPr/>
              <p:nvPr/>
            </p:nvSpPr>
            <p:spPr>
              <a:xfrm>
                <a:off x="9682869" y="4647023"/>
                <a:ext cx="275430" cy="56474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i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9" name="矩形: 圆角 1038"/>
              <p:cNvSpPr/>
              <p:nvPr/>
            </p:nvSpPr>
            <p:spPr>
              <a:xfrm>
                <a:off x="9993128" y="4680140"/>
                <a:ext cx="310261" cy="53162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o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0" name="矩形: 圆角 1039"/>
              <p:cNvSpPr/>
              <p:nvPr/>
            </p:nvSpPr>
            <p:spPr>
              <a:xfrm>
                <a:off x="10359784" y="4814891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p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1" name="矩形: 圆角 1040"/>
              <p:cNvSpPr/>
              <p:nvPr/>
            </p:nvSpPr>
            <p:spPr>
              <a:xfrm>
                <a:off x="8836416" y="5270992"/>
                <a:ext cx="322498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g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2" name="矩形: 圆角 1041"/>
              <p:cNvSpPr/>
              <p:nvPr/>
            </p:nvSpPr>
            <p:spPr>
              <a:xfrm>
                <a:off x="9208098" y="5270992"/>
                <a:ext cx="329509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h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3" name="矩形: 圆角 1042"/>
              <p:cNvSpPr/>
              <p:nvPr/>
            </p:nvSpPr>
            <p:spPr>
              <a:xfrm>
                <a:off x="9572438" y="5270991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j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4" name="矩形: 圆角 1043"/>
              <p:cNvSpPr/>
              <p:nvPr/>
            </p:nvSpPr>
            <p:spPr>
              <a:xfrm>
                <a:off x="9882698" y="5270990"/>
                <a:ext cx="31026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k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5" name="矩形: 圆角 1044"/>
              <p:cNvSpPr/>
              <p:nvPr/>
            </p:nvSpPr>
            <p:spPr>
              <a:xfrm>
                <a:off x="10256064" y="5270989"/>
                <a:ext cx="375952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l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6" name="矩形: 圆角 1045"/>
              <p:cNvSpPr/>
              <p:nvPr/>
            </p:nvSpPr>
            <p:spPr>
              <a:xfrm>
                <a:off x="8907871" y="5761511"/>
                <a:ext cx="309514" cy="42334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v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7" name="矩形: 圆角 1046"/>
              <p:cNvSpPr/>
              <p:nvPr/>
            </p:nvSpPr>
            <p:spPr>
              <a:xfrm>
                <a:off x="9257324" y="5722960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b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8" name="矩形: 圆角 1047"/>
              <p:cNvSpPr/>
              <p:nvPr/>
            </p:nvSpPr>
            <p:spPr>
              <a:xfrm>
                <a:off x="9567584" y="5722960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n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9" name="矩形: 圆角 1048"/>
              <p:cNvSpPr/>
              <p:nvPr/>
            </p:nvSpPr>
            <p:spPr>
              <a:xfrm>
                <a:off x="9877843" y="5722959"/>
                <a:ext cx="406885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m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50" name="组合 1049"/>
              <p:cNvGrpSpPr/>
              <p:nvPr/>
            </p:nvGrpSpPr>
            <p:grpSpPr>
              <a:xfrm>
                <a:off x="10284729" y="5736261"/>
                <a:ext cx="543739" cy="396547"/>
                <a:chOff x="8512949" y="3178381"/>
                <a:chExt cx="543739" cy="396547"/>
              </a:xfrm>
            </p:grpSpPr>
            <p:sp>
              <p:nvSpPr>
                <p:cNvPr id="1058" name="矩形: 圆角 1057"/>
                <p:cNvSpPr/>
                <p:nvPr/>
              </p:nvSpPr>
              <p:spPr>
                <a:xfrm>
                  <a:off x="8586971" y="3178381"/>
                  <a:ext cx="375952" cy="39654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9" name="文本框 1058"/>
                <p:cNvSpPr txBox="1"/>
                <p:nvPr/>
              </p:nvSpPr>
              <p:spPr>
                <a:xfrm>
                  <a:off x="8512949" y="3220896"/>
                  <a:ext cx="54373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/>
                    <a:t>back</a:t>
                  </a:r>
                  <a:endParaRPr lang="zh-CN" altLang="en-US" sz="1400" dirty="0"/>
                </a:p>
              </p:txBody>
            </p:sp>
          </p:grpSp>
          <p:grpSp>
            <p:nvGrpSpPr>
              <p:cNvPr id="1051" name="组合 1050"/>
              <p:cNvGrpSpPr/>
              <p:nvPr/>
            </p:nvGrpSpPr>
            <p:grpSpPr>
              <a:xfrm>
                <a:off x="9854374" y="6154899"/>
                <a:ext cx="643125" cy="338554"/>
                <a:chOff x="8217347" y="3597019"/>
                <a:chExt cx="643125" cy="338554"/>
              </a:xfrm>
            </p:grpSpPr>
            <p:sp>
              <p:nvSpPr>
                <p:cNvPr id="1056" name="矩形: 圆角 1055"/>
                <p:cNvSpPr/>
                <p:nvPr/>
              </p:nvSpPr>
              <p:spPr>
                <a:xfrm>
                  <a:off x="8297779" y="3659729"/>
                  <a:ext cx="477168" cy="257523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7" name="文本框 1056"/>
                <p:cNvSpPr txBox="1"/>
                <p:nvPr/>
              </p:nvSpPr>
              <p:spPr>
                <a:xfrm>
                  <a:off x="8217347" y="3597019"/>
                  <a:ext cx="64312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dirty="0"/>
                    <a:t>enter</a:t>
                  </a:r>
                  <a:endParaRPr lang="zh-CN" altLang="en-US" sz="1600" dirty="0"/>
                </a:p>
              </p:txBody>
            </p:sp>
          </p:grpSp>
          <p:cxnSp>
            <p:nvCxnSpPr>
              <p:cNvPr id="1052" name="直接连接符 1051"/>
              <p:cNvCxnSpPr/>
              <p:nvPr/>
            </p:nvCxnSpPr>
            <p:spPr>
              <a:xfrm>
                <a:off x="8947064" y="6217609"/>
                <a:ext cx="56326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3" name="文本框 1052"/>
              <p:cNvSpPr txBox="1"/>
              <p:nvPr/>
            </p:nvSpPr>
            <p:spPr>
              <a:xfrm>
                <a:off x="9140175" y="6234365"/>
                <a:ext cx="3481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SP</a:t>
                </a:r>
                <a:endParaRPr lang="zh-CN" altLang="en-US" sz="1200" dirty="0"/>
              </a:p>
            </p:txBody>
          </p:sp>
          <p:sp>
            <p:nvSpPr>
              <p:cNvPr id="1054" name="矩形: 圆角 1053"/>
              <p:cNvSpPr/>
              <p:nvPr/>
            </p:nvSpPr>
            <p:spPr>
              <a:xfrm>
                <a:off x="9560593" y="6217606"/>
                <a:ext cx="323945" cy="25752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5" name="文本框 1054"/>
              <p:cNvSpPr txBox="1"/>
              <p:nvPr/>
            </p:nvSpPr>
            <p:spPr>
              <a:xfrm>
                <a:off x="9491505" y="6211429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/>
                  <a:t>符号</a:t>
                </a:r>
                <a:endParaRPr lang="zh-CN" altLang="en-US" sz="1100" dirty="0"/>
              </a:p>
            </p:txBody>
          </p:sp>
        </p:grpSp>
        <p:cxnSp>
          <p:nvCxnSpPr>
            <p:cNvPr id="1065" name="直接连接符 1064"/>
            <p:cNvCxnSpPr>
              <a:endCxn id="1035" idx="0"/>
            </p:cNvCxnSpPr>
            <p:nvPr/>
          </p:nvCxnSpPr>
          <p:spPr>
            <a:xfrm flipH="1">
              <a:off x="7255056" y="4225581"/>
              <a:ext cx="2851692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7" name="直接连接符 1066"/>
            <p:cNvCxnSpPr/>
            <p:nvPr/>
          </p:nvCxnSpPr>
          <p:spPr>
            <a:xfrm flipH="1">
              <a:off x="7816210" y="4787972"/>
              <a:ext cx="2384430" cy="134950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5" name="组合 1084"/>
          <p:cNvGrpSpPr/>
          <p:nvPr/>
        </p:nvGrpSpPr>
        <p:grpSpPr>
          <a:xfrm>
            <a:off x="3887319" y="106641"/>
            <a:ext cx="4096036" cy="3204797"/>
            <a:chOff x="3715988" y="391528"/>
            <a:chExt cx="4096036" cy="3204797"/>
          </a:xfrm>
        </p:grpSpPr>
        <p:pic>
          <p:nvPicPr>
            <p:cNvPr id="1084" name="图片 108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" t="16560" r="13958" b="66689"/>
            <a:stretch>
              <a:fillRect/>
            </a:stretch>
          </p:blipFill>
          <p:spPr>
            <a:xfrm>
              <a:off x="3715988" y="836064"/>
              <a:ext cx="3893922" cy="526266"/>
            </a:xfrm>
            <a:prstGeom prst="rect">
              <a:avLst/>
            </a:prstGeom>
          </p:spPr>
        </p:pic>
        <p:pic>
          <p:nvPicPr>
            <p:cNvPr id="1071" name="图片 1070" descr="upload_post_object_v2_306561508"/>
            <p:cNvPicPr>
              <a:picLocks noChangeAspect="1"/>
            </p:cNvPicPr>
            <p:nvPr/>
          </p:nvPicPr>
          <p:blipFill>
            <a:blip r:embed="rId3"/>
            <a:srcRect t="29779"/>
            <a:stretch>
              <a:fillRect/>
            </a:stretch>
          </p:blipFill>
          <p:spPr>
            <a:xfrm>
              <a:off x="3716100" y="1170639"/>
              <a:ext cx="3894340" cy="2377386"/>
            </a:xfrm>
            <a:prstGeom prst="rect">
              <a:avLst/>
            </a:prstGeom>
          </p:spPr>
        </p:pic>
        <p:sp>
          <p:nvSpPr>
            <p:cNvPr id="1072" name="任意多边形 6"/>
            <p:cNvSpPr/>
            <p:nvPr/>
          </p:nvSpPr>
          <p:spPr>
            <a:xfrm flipH="1">
              <a:off x="7006596" y="1861557"/>
              <a:ext cx="805428" cy="1734768"/>
            </a:xfrm>
            <a:custGeom>
              <a:avLst/>
              <a:gdLst/>
              <a:ahLst/>
              <a:cxnLst/>
              <a:rect l="0" t="0" r="0" b="0"/>
              <a:pathLst>
                <a:path w="104" h="224">
                  <a:moveTo>
                    <a:pt x="11" y="37"/>
                  </a:moveTo>
                  <a:cubicBezTo>
                    <a:pt x="15" y="32"/>
                    <a:pt x="15" y="32"/>
                    <a:pt x="16" y="31"/>
                  </a:cubicBezTo>
                  <a:cubicBezTo>
                    <a:pt x="20" y="28"/>
                    <a:pt x="21" y="28"/>
                    <a:pt x="22" y="27"/>
                  </a:cubicBezTo>
                  <a:cubicBezTo>
                    <a:pt x="25" y="26"/>
                    <a:pt x="25" y="26"/>
                    <a:pt x="26" y="25"/>
                  </a:cubicBezTo>
                  <a:cubicBezTo>
                    <a:pt x="30" y="23"/>
                    <a:pt x="29" y="22"/>
                    <a:pt x="31" y="22"/>
                  </a:cubicBezTo>
                  <a:cubicBezTo>
                    <a:pt x="37" y="19"/>
                    <a:pt x="36" y="18"/>
                    <a:pt x="39" y="17"/>
                  </a:cubicBezTo>
                  <a:cubicBezTo>
                    <a:pt x="42" y="17"/>
                    <a:pt x="41" y="15"/>
                    <a:pt x="42" y="15"/>
                  </a:cubicBezTo>
                  <a:cubicBezTo>
                    <a:pt x="49" y="13"/>
                    <a:pt x="48" y="13"/>
                    <a:pt x="50" y="13"/>
                  </a:cubicBezTo>
                  <a:cubicBezTo>
                    <a:pt x="55" y="11"/>
                    <a:pt x="55" y="11"/>
                    <a:pt x="57" y="10"/>
                  </a:cubicBezTo>
                  <a:cubicBezTo>
                    <a:pt x="64" y="7"/>
                    <a:pt x="64" y="7"/>
                    <a:pt x="66" y="7"/>
                  </a:cubicBezTo>
                  <a:cubicBezTo>
                    <a:pt x="72" y="5"/>
                    <a:pt x="72" y="5"/>
                    <a:pt x="73" y="5"/>
                  </a:cubicBezTo>
                  <a:cubicBezTo>
                    <a:pt x="77" y="3"/>
                    <a:pt x="77" y="3"/>
                    <a:pt x="79" y="3"/>
                  </a:cubicBezTo>
                  <a:cubicBezTo>
                    <a:pt x="82" y="3"/>
                    <a:pt x="82" y="2"/>
                    <a:pt x="83" y="1"/>
                  </a:cubicBezTo>
                  <a:cubicBezTo>
                    <a:pt x="87" y="0"/>
                    <a:pt x="87" y="0"/>
                    <a:pt x="88" y="0"/>
                  </a:cubicBezTo>
                  <a:cubicBezTo>
                    <a:pt x="91" y="3"/>
                    <a:pt x="92" y="2"/>
                    <a:pt x="92" y="2"/>
                  </a:cubicBezTo>
                  <a:cubicBezTo>
                    <a:pt x="94" y="6"/>
                    <a:pt x="94" y="6"/>
                    <a:pt x="95" y="7"/>
                  </a:cubicBezTo>
                  <a:cubicBezTo>
                    <a:pt x="97" y="12"/>
                    <a:pt x="97" y="13"/>
                    <a:pt x="97" y="14"/>
                  </a:cubicBezTo>
                  <a:cubicBezTo>
                    <a:pt x="99" y="17"/>
                    <a:pt x="99" y="17"/>
                    <a:pt x="99" y="18"/>
                  </a:cubicBezTo>
                  <a:cubicBezTo>
                    <a:pt x="101" y="23"/>
                    <a:pt x="100" y="23"/>
                    <a:pt x="100" y="25"/>
                  </a:cubicBezTo>
                  <a:cubicBezTo>
                    <a:pt x="103" y="31"/>
                    <a:pt x="103" y="31"/>
                    <a:pt x="103" y="32"/>
                  </a:cubicBezTo>
                  <a:cubicBezTo>
                    <a:pt x="103" y="36"/>
                    <a:pt x="102" y="36"/>
                    <a:pt x="103" y="38"/>
                  </a:cubicBezTo>
                  <a:cubicBezTo>
                    <a:pt x="104" y="41"/>
                    <a:pt x="104" y="41"/>
                    <a:pt x="104" y="42"/>
                  </a:cubicBezTo>
                  <a:cubicBezTo>
                    <a:pt x="104" y="46"/>
                    <a:pt x="104" y="46"/>
                    <a:pt x="103" y="47"/>
                  </a:cubicBezTo>
                  <a:cubicBezTo>
                    <a:pt x="99" y="47"/>
                    <a:pt x="100" y="48"/>
                    <a:pt x="99" y="49"/>
                  </a:cubicBezTo>
                  <a:cubicBezTo>
                    <a:pt x="97" y="53"/>
                    <a:pt x="97" y="53"/>
                    <a:pt x="96" y="54"/>
                  </a:cubicBezTo>
                  <a:cubicBezTo>
                    <a:pt x="93" y="54"/>
                    <a:pt x="93" y="55"/>
                    <a:pt x="92" y="56"/>
                  </a:cubicBezTo>
                  <a:cubicBezTo>
                    <a:pt x="89" y="58"/>
                    <a:pt x="89" y="58"/>
                    <a:pt x="88" y="58"/>
                  </a:cubicBezTo>
                  <a:cubicBezTo>
                    <a:pt x="84" y="60"/>
                    <a:pt x="84" y="60"/>
                    <a:pt x="83" y="60"/>
                  </a:cubicBezTo>
                  <a:cubicBezTo>
                    <a:pt x="78" y="64"/>
                    <a:pt x="78" y="63"/>
                    <a:pt x="76" y="64"/>
                  </a:cubicBezTo>
                  <a:cubicBezTo>
                    <a:pt x="73" y="67"/>
                    <a:pt x="73" y="67"/>
                    <a:pt x="72" y="67"/>
                  </a:cubicBezTo>
                  <a:cubicBezTo>
                    <a:pt x="68" y="68"/>
                    <a:pt x="68" y="69"/>
                    <a:pt x="66" y="70"/>
                  </a:cubicBezTo>
                  <a:cubicBezTo>
                    <a:pt x="63" y="71"/>
                    <a:pt x="63" y="70"/>
                    <a:pt x="62" y="71"/>
                  </a:cubicBezTo>
                  <a:cubicBezTo>
                    <a:pt x="58" y="72"/>
                    <a:pt x="58" y="72"/>
                    <a:pt x="57" y="73"/>
                  </a:cubicBezTo>
                  <a:cubicBezTo>
                    <a:pt x="52" y="76"/>
                    <a:pt x="52" y="76"/>
                    <a:pt x="50" y="76"/>
                  </a:cubicBezTo>
                  <a:cubicBezTo>
                    <a:pt x="47" y="79"/>
                    <a:pt x="46" y="79"/>
                    <a:pt x="46" y="80"/>
                  </a:cubicBezTo>
                  <a:cubicBezTo>
                    <a:pt x="44" y="83"/>
                    <a:pt x="44" y="83"/>
                    <a:pt x="43" y="84"/>
                  </a:cubicBezTo>
                  <a:cubicBezTo>
                    <a:pt x="42" y="88"/>
                    <a:pt x="42" y="88"/>
                    <a:pt x="41" y="89"/>
                  </a:cubicBezTo>
                  <a:cubicBezTo>
                    <a:pt x="38" y="93"/>
                    <a:pt x="38" y="94"/>
                    <a:pt x="38" y="95"/>
                  </a:cubicBezTo>
                  <a:cubicBezTo>
                    <a:pt x="36" y="98"/>
                    <a:pt x="35" y="97"/>
                    <a:pt x="34" y="98"/>
                  </a:cubicBezTo>
                  <a:cubicBezTo>
                    <a:pt x="34" y="103"/>
                    <a:pt x="33" y="102"/>
                    <a:pt x="32" y="104"/>
                  </a:cubicBezTo>
                  <a:cubicBezTo>
                    <a:pt x="29" y="110"/>
                    <a:pt x="29" y="110"/>
                    <a:pt x="29" y="112"/>
                  </a:cubicBezTo>
                  <a:cubicBezTo>
                    <a:pt x="25" y="116"/>
                    <a:pt x="26" y="116"/>
                    <a:pt x="25" y="118"/>
                  </a:cubicBezTo>
                  <a:cubicBezTo>
                    <a:pt x="23" y="121"/>
                    <a:pt x="22" y="121"/>
                    <a:pt x="22" y="122"/>
                  </a:cubicBezTo>
                  <a:cubicBezTo>
                    <a:pt x="20" y="128"/>
                    <a:pt x="20" y="128"/>
                    <a:pt x="19" y="130"/>
                  </a:cubicBezTo>
                  <a:cubicBezTo>
                    <a:pt x="18" y="135"/>
                    <a:pt x="18" y="135"/>
                    <a:pt x="17" y="136"/>
                  </a:cubicBezTo>
                  <a:cubicBezTo>
                    <a:pt x="16" y="139"/>
                    <a:pt x="16" y="139"/>
                    <a:pt x="16" y="140"/>
                  </a:cubicBezTo>
                  <a:cubicBezTo>
                    <a:pt x="14" y="144"/>
                    <a:pt x="15" y="144"/>
                    <a:pt x="14" y="145"/>
                  </a:cubicBezTo>
                  <a:cubicBezTo>
                    <a:pt x="11" y="145"/>
                    <a:pt x="11" y="146"/>
                    <a:pt x="10" y="147"/>
                  </a:cubicBezTo>
                  <a:cubicBezTo>
                    <a:pt x="8" y="150"/>
                    <a:pt x="7" y="149"/>
                    <a:pt x="7" y="149"/>
                  </a:cubicBezTo>
                  <a:cubicBezTo>
                    <a:pt x="7" y="153"/>
                    <a:pt x="7" y="153"/>
                    <a:pt x="7" y="154"/>
                  </a:cubicBezTo>
                  <a:cubicBezTo>
                    <a:pt x="7" y="157"/>
                    <a:pt x="7" y="157"/>
                    <a:pt x="7" y="159"/>
                  </a:cubicBezTo>
                  <a:cubicBezTo>
                    <a:pt x="7" y="162"/>
                    <a:pt x="7" y="162"/>
                    <a:pt x="7" y="163"/>
                  </a:cubicBezTo>
                  <a:cubicBezTo>
                    <a:pt x="7" y="167"/>
                    <a:pt x="7" y="167"/>
                    <a:pt x="7" y="168"/>
                  </a:cubicBezTo>
                  <a:cubicBezTo>
                    <a:pt x="7" y="171"/>
                    <a:pt x="7" y="171"/>
                    <a:pt x="7" y="172"/>
                  </a:cubicBezTo>
                  <a:cubicBezTo>
                    <a:pt x="7" y="176"/>
                    <a:pt x="8" y="176"/>
                    <a:pt x="8" y="177"/>
                  </a:cubicBezTo>
                  <a:cubicBezTo>
                    <a:pt x="8" y="180"/>
                    <a:pt x="8" y="180"/>
                    <a:pt x="8" y="181"/>
                  </a:cubicBezTo>
                  <a:cubicBezTo>
                    <a:pt x="8" y="187"/>
                    <a:pt x="8" y="187"/>
                    <a:pt x="8" y="188"/>
                  </a:cubicBezTo>
                  <a:cubicBezTo>
                    <a:pt x="8" y="192"/>
                    <a:pt x="8" y="192"/>
                    <a:pt x="8" y="193"/>
                  </a:cubicBezTo>
                  <a:cubicBezTo>
                    <a:pt x="8" y="197"/>
                    <a:pt x="8" y="197"/>
                    <a:pt x="8" y="198"/>
                  </a:cubicBezTo>
                  <a:cubicBezTo>
                    <a:pt x="8" y="202"/>
                    <a:pt x="8" y="202"/>
                    <a:pt x="8" y="203"/>
                  </a:cubicBezTo>
                  <a:cubicBezTo>
                    <a:pt x="7" y="207"/>
                    <a:pt x="7" y="207"/>
                    <a:pt x="7" y="209"/>
                  </a:cubicBezTo>
                  <a:cubicBezTo>
                    <a:pt x="7" y="212"/>
                    <a:pt x="7" y="212"/>
                    <a:pt x="7" y="213"/>
                  </a:cubicBezTo>
                  <a:cubicBezTo>
                    <a:pt x="7" y="217"/>
                    <a:pt x="6" y="217"/>
                    <a:pt x="6" y="218"/>
                  </a:cubicBezTo>
                  <a:cubicBezTo>
                    <a:pt x="3" y="221"/>
                    <a:pt x="3" y="222"/>
                    <a:pt x="2" y="222"/>
                  </a:cubicBezTo>
                </a:path>
              </a:pathLst>
            </a:custGeom>
            <a:solidFill>
              <a:srgbClr val="F8CBAD">
                <a:alpha val="36000"/>
              </a:srgbClr>
            </a:solidFill>
            <a:ln w="1905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pic>
          <p:nvPicPr>
            <p:cNvPr id="1080" name="图片 107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44" t="497" r="30086" b="85450"/>
            <a:stretch>
              <a:fillRect/>
            </a:stretch>
          </p:blipFill>
          <p:spPr>
            <a:xfrm>
              <a:off x="3722958" y="391528"/>
              <a:ext cx="2495198" cy="44153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073" name="任意多边形 9"/>
            <p:cNvSpPr/>
            <p:nvPr/>
          </p:nvSpPr>
          <p:spPr>
            <a:xfrm>
              <a:off x="3715988" y="1813258"/>
              <a:ext cx="1681027" cy="1734820"/>
            </a:xfrm>
            <a:custGeom>
              <a:avLst/>
              <a:gdLst>
                <a:gd name="connisteX0" fmla="*/ 23988 w 2063548"/>
                <a:gd name="connsiteY0" fmla="*/ 575882 h 2129586"/>
                <a:gd name="connisteX1" fmla="*/ 104633 w 2063548"/>
                <a:gd name="connsiteY1" fmla="*/ 621602 h 2129586"/>
                <a:gd name="connisteX2" fmla="*/ 173848 w 2063548"/>
                <a:gd name="connsiteY2" fmla="*/ 679387 h 2129586"/>
                <a:gd name="connisteX3" fmla="*/ 242428 w 2063548"/>
                <a:gd name="connsiteY3" fmla="*/ 713677 h 2129586"/>
                <a:gd name="connisteX4" fmla="*/ 323073 w 2063548"/>
                <a:gd name="connsiteY4" fmla="*/ 736537 h 2129586"/>
                <a:gd name="connisteX5" fmla="*/ 392288 w 2063548"/>
                <a:gd name="connsiteY5" fmla="*/ 747967 h 2129586"/>
                <a:gd name="connisteX6" fmla="*/ 460868 w 2063548"/>
                <a:gd name="connsiteY6" fmla="*/ 747967 h 2129586"/>
                <a:gd name="connisteX7" fmla="*/ 530083 w 2063548"/>
                <a:gd name="connsiteY7" fmla="*/ 771462 h 2129586"/>
                <a:gd name="connisteX8" fmla="*/ 599298 w 2063548"/>
                <a:gd name="connsiteY8" fmla="*/ 782892 h 2129586"/>
                <a:gd name="connisteX9" fmla="*/ 667878 w 2063548"/>
                <a:gd name="connsiteY9" fmla="*/ 782892 h 2129586"/>
                <a:gd name="connisteX10" fmla="*/ 737093 w 2063548"/>
                <a:gd name="connsiteY10" fmla="*/ 771462 h 2129586"/>
                <a:gd name="connisteX11" fmla="*/ 806308 w 2063548"/>
                <a:gd name="connsiteY11" fmla="*/ 736537 h 2129586"/>
                <a:gd name="connisteX12" fmla="*/ 875523 w 2063548"/>
                <a:gd name="connsiteY12" fmla="*/ 690817 h 2129586"/>
                <a:gd name="connisteX13" fmla="*/ 944103 w 2063548"/>
                <a:gd name="connsiteY13" fmla="*/ 644462 h 2129586"/>
                <a:gd name="connisteX14" fmla="*/ 1001888 w 2063548"/>
                <a:gd name="connsiteY14" fmla="*/ 575882 h 2129586"/>
                <a:gd name="connisteX15" fmla="*/ 1047608 w 2063548"/>
                <a:gd name="connsiteY15" fmla="*/ 506667 h 2129586"/>
                <a:gd name="connisteX16" fmla="*/ 1082533 w 2063548"/>
                <a:gd name="connsiteY16" fmla="*/ 437452 h 2129586"/>
                <a:gd name="connisteX17" fmla="*/ 1116823 w 2063548"/>
                <a:gd name="connsiteY17" fmla="*/ 356807 h 2129586"/>
                <a:gd name="connisteX18" fmla="*/ 1173973 w 2063548"/>
                <a:gd name="connsiteY18" fmla="*/ 288227 h 2129586"/>
                <a:gd name="connisteX19" fmla="*/ 1243188 w 2063548"/>
                <a:gd name="connsiteY19" fmla="*/ 230442 h 2129586"/>
                <a:gd name="connisteX20" fmla="*/ 1312403 w 2063548"/>
                <a:gd name="connsiteY20" fmla="*/ 173292 h 2129586"/>
                <a:gd name="connisteX21" fmla="*/ 1380983 w 2063548"/>
                <a:gd name="connsiteY21" fmla="*/ 138367 h 2129586"/>
                <a:gd name="connisteX22" fmla="*/ 1450198 w 2063548"/>
                <a:gd name="connsiteY22" fmla="*/ 92647 h 2129586"/>
                <a:gd name="connisteX23" fmla="*/ 1519413 w 2063548"/>
                <a:gd name="connsiteY23" fmla="*/ 69787 h 2129586"/>
                <a:gd name="connisteX24" fmla="*/ 1600058 w 2063548"/>
                <a:gd name="connsiteY24" fmla="*/ 58357 h 2129586"/>
                <a:gd name="connisteX25" fmla="*/ 1668638 w 2063548"/>
                <a:gd name="connsiteY25" fmla="*/ 46292 h 2129586"/>
                <a:gd name="connisteX26" fmla="*/ 1749283 w 2063548"/>
                <a:gd name="connsiteY26" fmla="*/ 34862 h 2129586"/>
                <a:gd name="connisteX27" fmla="*/ 1818498 w 2063548"/>
                <a:gd name="connsiteY27" fmla="*/ 12002 h 2129586"/>
                <a:gd name="connisteX28" fmla="*/ 1887078 w 2063548"/>
                <a:gd name="connsiteY28" fmla="*/ 572 h 2129586"/>
                <a:gd name="connisteX29" fmla="*/ 1967723 w 2063548"/>
                <a:gd name="connsiteY29" fmla="*/ 12002 h 2129586"/>
                <a:gd name="connisteX30" fmla="*/ 2002648 w 2063548"/>
                <a:gd name="connsiteY30" fmla="*/ 81217 h 2129586"/>
                <a:gd name="connisteX31" fmla="*/ 2025508 w 2063548"/>
                <a:gd name="connsiteY31" fmla="*/ 149797 h 2129586"/>
                <a:gd name="connisteX32" fmla="*/ 2036938 w 2063548"/>
                <a:gd name="connsiteY32" fmla="*/ 219012 h 2129586"/>
                <a:gd name="connisteX33" fmla="*/ 2048368 w 2063548"/>
                <a:gd name="connsiteY33" fmla="*/ 288227 h 2129586"/>
                <a:gd name="connisteX34" fmla="*/ 2059798 w 2063548"/>
                <a:gd name="connsiteY34" fmla="*/ 356807 h 2129586"/>
                <a:gd name="connisteX35" fmla="*/ 2059798 w 2063548"/>
                <a:gd name="connsiteY35" fmla="*/ 426022 h 2129586"/>
                <a:gd name="connisteX36" fmla="*/ 2025508 w 2063548"/>
                <a:gd name="connsiteY36" fmla="*/ 495237 h 2129586"/>
                <a:gd name="connisteX37" fmla="*/ 1956293 w 2063548"/>
                <a:gd name="connsiteY37" fmla="*/ 540957 h 2129586"/>
                <a:gd name="connisteX38" fmla="*/ 1887078 w 2063548"/>
                <a:gd name="connsiteY38" fmla="*/ 587312 h 2129586"/>
                <a:gd name="connisteX39" fmla="*/ 1807068 w 2063548"/>
                <a:gd name="connsiteY39" fmla="*/ 644462 h 2129586"/>
                <a:gd name="connisteX40" fmla="*/ 1737853 w 2063548"/>
                <a:gd name="connsiteY40" fmla="*/ 679387 h 2129586"/>
                <a:gd name="connisteX41" fmla="*/ 1668638 w 2063548"/>
                <a:gd name="connsiteY41" fmla="*/ 736537 h 2129586"/>
                <a:gd name="connisteX42" fmla="*/ 1600058 w 2063548"/>
                <a:gd name="connsiteY42" fmla="*/ 782892 h 2129586"/>
                <a:gd name="connisteX43" fmla="*/ 1519413 w 2063548"/>
                <a:gd name="connsiteY43" fmla="*/ 828612 h 2129586"/>
                <a:gd name="connisteX44" fmla="*/ 1450198 w 2063548"/>
                <a:gd name="connsiteY44" fmla="*/ 886397 h 2129586"/>
                <a:gd name="connisteX45" fmla="*/ 1404478 w 2063548"/>
                <a:gd name="connsiteY45" fmla="*/ 954977 h 2129586"/>
                <a:gd name="connisteX46" fmla="*/ 1369553 w 2063548"/>
                <a:gd name="connsiteY46" fmla="*/ 1035622 h 2129586"/>
                <a:gd name="connisteX47" fmla="*/ 1358123 w 2063548"/>
                <a:gd name="connsiteY47" fmla="*/ 1104837 h 2129586"/>
                <a:gd name="connisteX48" fmla="*/ 1335263 w 2063548"/>
                <a:gd name="connsiteY48" fmla="*/ 1174052 h 2129586"/>
                <a:gd name="connisteX49" fmla="*/ 1323833 w 2063548"/>
                <a:gd name="connsiteY49" fmla="*/ 1254062 h 2129586"/>
                <a:gd name="connisteX50" fmla="*/ 1312403 w 2063548"/>
                <a:gd name="connsiteY50" fmla="*/ 1323277 h 2129586"/>
                <a:gd name="connisteX51" fmla="*/ 1289543 w 2063548"/>
                <a:gd name="connsiteY51" fmla="*/ 1392492 h 2129586"/>
                <a:gd name="connisteX52" fmla="*/ 1266048 w 2063548"/>
                <a:gd name="connsiteY52" fmla="*/ 1484567 h 2129586"/>
                <a:gd name="connisteX53" fmla="*/ 1266048 w 2063548"/>
                <a:gd name="connsiteY53" fmla="*/ 1553147 h 2129586"/>
                <a:gd name="connisteX54" fmla="*/ 1243188 w 2063548"/>
                <a:gd name="connsiteY54" fmla="*/ 1622362 h 2129586"/>
                <a:gd name="connisteX55" fmla="*/ 1231758 w 2063548"/>
                <a:gd name="connsiteY55" fmla="*/ 1703007 h 2129586"/>
                <a:gd name="connisteX56" fmla="*/ 1220328 w 2063548"/>
                <a:gd name="connsiteY56" fmla="*/ 1771587 h 2129586"/>
                <a:gd name="connisteX57" fmla="*/ 1197468 w 2063548"/>
                <a:gd name="connsiteY57" fmla="*/ 1840802 h 2129586"/>
                <a:gd name="connisteX58" fmla="*/ 1186038 w 2063548"/>
                <a:gd name="connsiteY58" fmla="*/ 1910017 h 2129586"/>
                <a:gd name="connisteX59" fmla="*/ 1151113 w 2063548"/>
                <a:gd name="connsiteY59" fmla="*/ 1978597 h 2129586"/>
                <a:gd name="connisteX60" fmla="*/ 1139683 w 2063548"/>
                <a:gd name="connsiteY60" fmla="*/ 2047812 h 2129586"/>
                <a:gd name="connisteX61" fmla="*/ 1070468 w 2063548"/>
                <a:gd name="connsiteY61" fmla="*/ 2105597 h 2129586"/>
                <a:gd name="connisteX62" fmla="*/ 1001888 w 2063548"/>
                <a:gd name="connsiteY62" fmla="*/ 2105597 h 2129586"/>
                <a:gd name="connisteX63" fmla="*/ 932673 w 2063548"/>
                <a:gd name="connsiteY63" fmla="*/ 2105597 h 2129586"/>
                <a:gd name="connisteX64" fmla="*/ 863458 w 2063548"/>
                <a:gd name="connsiteY64" fmla="*/ 2105597 h 2129586"/>
                <a:gd name="connisteX65" fmla="*/ 794878 w 2063548"/>
                <a:gd name="connsiteY65" fmla="*/ 2105597 h 2129586"/>
                <a:gd name="connisteX66" fmla="*/ 725663 w 2063548"/>
                <a:gd name="connsiteY66" fmla="*/ 2105597 h 2129586"/>
                <a:gd name="connisteX67" fmla="*/ 656448 w 2063548"/>
                <a:gd name="connsiteY67" fmla="*/ 2117027 h 2129586"/>
                <a:gd name="connisteX68" fmla="*/ 576438 w 2063548"/>
                <a:gd name="connsiteY68" fmla="*/ 2117027 h 2129586"/>
                <a:gd name="connisteX69" fmla="*/ 507223 w 2063548"/>
                <a:gd name="connsiteY69" fmla="*/ 2117027 h 2129586"/>
                <a:gd name="connisteX70" fmla="*/ 438008 w 2063548"/>
                <a:gd name="connsiteY70" fmla="*/ 2128457 h 2129586"/>
                <a:gd name="connisteX71" fmla="*/ 369428 w 2063548"/>
                <a:gd name="connsiteY71" fmla="*/ 2128457 h 2129586"/>
                <a:gd name="connisteX72" fmla="*/ 300213 w 2063548"/>
                <a:gd name="connsiteY72" fmla="*/ 2128457 h 2129586"/>
                <a:gd name="connisteX73" fmla="*/ 230998 w 2063548"/>
                <a:gd name="connsiteY73" fmla="*/ 2128457 h 2129586"/>
                <a:gd name="connisteX74" fmla="*/ 162418 w 2063548"/>
                <a:gd name="connsiteY74" fmla="*/ 2117027 h 2129586"/>
                <a:gd name="connisteX75" fmla="*/ 93203 w 2063548"/>
                <a:gd name="connsiteY75" fmla="*/ 2094167 h 2129586"/>
                <a:gd name="connisteX76" fmla="*/ 58278 w 2063548"/>
                <a:gd name="connsiteY76" fmla="*/ 2013522 h 2129586"/>
                <a:gd name="connisteX77" fmla="*/ 58278 w 2063548"/>
                <a:gd name="connsiteY77" fmla="*/ 1944307 h 2129586"/>
                <a:gd name="connisteX78" fmla="*/ 35418 w 2063548"/>
                <a:gd name="connsiteY78" fmla="*/ 1875092 h 2129586"/>
                <a:gd name="connisteX79" fmla="*/ 23988 w 2063548"/>
                <a:gd name="connsiteY79" fmla="*/ 1806512 h 2129586"/>
                <a:gd name="connisteX80" fmla="*/ 12558 w 2063548"/>
                <a:gd name="connsiteY80" fmla="*/ 1737297 h 2129586"/>
                <a:gd name="connisteX81" fmla="*/ 12558 w 2063548"/>
                <a:gd name="connsiteY81" fmla="*/ 1668082 h 2129586"/>
                <a:gd name="connisteX82" fmla="*/ 12558 w 2063548"/>
                <a:gd name="connsiteY82" fmla="*/ 1599502 h 2129586"/>
                <a:gd name="connisteX83" fmla="*/ 12558 w 2063548"/>
                <a:gd name="connsiteY83" fmla="*/ 1530287 h 2129586"/>
                <a:gd name="connisteX84" fmla="*/ 12558 w 2063548"/>
                <a:gd name="connsiteY84" fmla="*/ 1461072 h 2129586"/>
                <a:gd name="connisteX85" fmla="*/ 12558 w 2063548"/>
                <a:gd name="connsiteY85" fmla="*/ 1392492 h 2129586"/>
                <a:gd name="connisteX86" fmla="*/ 12558 w 2063548"/>
                <a:gd name="connsiteY86" fmla="*/ 1323277 h 2129586"/>
                <a:gd name="connisteX87" fmla="*/ 12558 w 2063548"/>
                <a:gd name="connsiteY87" fmla="*/ 1242632 h 2129586"/>
                <a:gd name="connisteX88" fmla="*/ 12558 w 2063548"/>
                <a:gd name="connsiteY88" fmla="*/ 1174052 h 2129586"/>
                <a:gd name="connisteX89" fmla="*/ 12558 w 2063548"/>
                <a:gd name="connsiteY89" fmla="*/ 1104837 h 2129586"/>
                <a:gd name="connisteX90" fmla="*/ 12558 w 2063548"/>
                <a:gd name="connsiteY90" fmla="*/ 1035622 h 2129586"/>
                <a:gd name="connisteX91" fmla="*/ 12558 w 2063548"/>
                <a:gd name="connsiteY91" fmla="*/ 966407 h 2129586"/>
                <a:gd name="connisteX92" fmla="*/ 12558 w 2063548"/>
                <a:gd name="connsiteY92" fmla="*/ 897827 h 2129586"/>
                <a:gd name="connisteX93" fmla="*/ 12558 w 2063548"/>
                <a:gd name="connsiteY93" fmla="*/ 828612 h 2129586"/>
                <a:gd name="connisteX94" fmla="*/ 12558 w 2063548"/>
                <a:gd name="connsiteY94" fmla="*/ 759397 h 2129586"/>
                <a:gd name="connisteX95" fmla="*/ 12558 w 2063548"/>
                <a:gd name="connsiteY95" fmla="*/ 690817 h 2129586"/>
                <a:gd name="connisteX96" fmla="*/ 1128 w 2063548"/>
                <a:gd name="connsiteY96" fmla="*/ 621602 h 2129586"/>
                <a:gd name="connisteX97" fmla="*/ 1128 w 2063548"/>
                <a:gd name="connsiteY97" fmla="*/ 552387 h 212958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  <a:cxn ang="0">
                  <a:pos x="connisteX84" y="connsiteY84"/>
                </a:cxn>
                <a:cxn ang="0">
                  <a:pos x="connisteX85" y="connsiteY85"/>
                </a:cxn>
                <a:cxn ang="0">
                  <a:pos x="connisteX86" y="connsiteY86"/>
                </a:cxn>
                <a:cxn ang="0">
                  <a:pos x="connisteX87" y="connsiteY87"/>
                </a:cxn>
                <a:cxn ang="0">
                  <a:pos x="connisteX88" y="connsiteY88"/>
                </a:cxn>
                <a:cxn ang="0">
                  <a:pos x="connisteX89" y="connsiteY89"/>
                </a:cxn>
                <a:cxn ang="0">
                  <a:pos x="connisteX90" y="connsiteY90"/>
                </a:cxn>
                <a:cxn ang="0">
                  <a:pos x="connisteX91" y="connsiteY91"/>
                </a:cxn>
                <a:cxn ang="0">
                  <a:pos x="connisteX92" y="connsiteY92"/>
                </a:cxn>
                <a:cxn ang="0">
                  <a:pos x="connisteX93" y="connsiteY93"/>
                </a:cxn>
                <a:cxn ang="0">
                  <a:pos x="connisteX94" y="connsiteY94"/>
                </a:cxn>
                <a:cxn ang="0">
                  <a:pos x="connisteX95" y="connsiteY95"/>
                </a:cxn>
                <a:cxn ang="0">
                  <a:pos x="connisteX96" y="connsiteY96"/>
                </a:cxn>
                <a:cxn ang="0">
                  <a:pos x="connisteX97" y="connsiteY97"/>
                </a:cxn>
              </a:cxnLst>
              <a:rect l="l" t="t" r="r" b="b"/>
              <a:pathLst>
                <a:path w="2063548" h="2129587">
                  <a:moveTo>
                    <a:pt x="23989" y="575883"/>
                  </a:moveTo>
                  <a:cubicBezTo>
                    <a:pt x="38594" y="584138"/>
                    <a:pt x="74789" y="600648"/>
                    <a:pt x="104634" y="621603"/>
                  </a:cubicBezTo>
                  <a:cubicBezTo>
                    <a:pt x="134479" y="642558"/>
                    <a:pt x="146544" y="660973"/>
                    <a:pt x="173849" y="679388"/>
                  </a:cubicBezTo>
                  <a:cubicBezTo>
                    <a:pt x="201154" y="697803"/>
                    <a:pt x="212584" y="702248"/>
                    <a:pt x="242429" y="713678"/>
                  </a:cubicBezTo>
                  <a:cubicBezTo>
                    <a:pt x="272274" y="725108"/>
                    <a:pt x="293229" y="729553"/>
                    <a:pt x="323074" y="736538"/>
                  </a:cubicBezTo>
                  <a:cubicBezTo>
                    <a:pt x="352919" y="743523"/>
                    <a:pt x="364984" y="745428"/>
                    <a:pt x="392289" y="747968"/>
                  </a:cubicBezTo>
                  <a:cubicBezTo>
                    <a:pt x="419594" y="750508"/>
                    <a:pt x="433564" y="743523"/>
                    <a:pt x="460869" y="747968"/>
                  </a:cubicBezTo>
                  <a:cubicBezTo>
                    <a:pt x="488174" y="752413"/>
                    <a:pt x="502144" y="764478"/>
                    <a:pt x="530084" y="771463"/>
                  </a:cubicBezTo>
                  <a:cubicBezTo>
                    <a:pt x="558024" y="778448"/>
                    <a:pt x="571994" y="780353"/>
                    <a:pt x="599299" y="782893"/>
                  </a:cubicBezTo>
                  <a:cubicBezTo>
                    <a:pt x="626604" y="785433"/>
                    <a:pt x="640574" y="785433"/>
                    <a:pt x="667879" y="782893"/>
                  </a:cubicBezTo>
                  <a:cubicBezTo>
                    <a:pt x="695184" y="780353"/>
                    <a:pt x="709154" y="780988"/>
                    <a:pt x="737094" y="771463"/>
                  </a:cubicBezTo>
                  <a:cubicBezTo>
                    <a:pt x="765034" y="761938"/>
                    <a:pt x="778369" y="752413"/>
                    <a:pt x="806309" y="736538"/>
                  </a:cubicBezTo>
                  <a:cubicBezTo>
                    <a:pt x="834249" y="720663"/>
                    <a:pt x="848219" y="709233"/>
                    <a:pt x="875524" y="690818"/>
                  </a:cubicBezTo>
                  <a:cubicBezTo>
                    <a:pt x="902829" y="672403"/>
                    <a:pt x="918704" y="667323"/>
                    <a:pt x="944104" y="644463"/>
                  </a:cubicBezTo>
                  <a:cubicBezTo>
                    <a:pt x="969504" y="621603"/>
                    <a:pt x="980934" y="603188"/>
                    <a:pt x="1001889" y="575883"/>
                  </a:cubicBezTo>
                  <a:cubicBezTo>
                    <a:pt x="1022844" y="548578"/>
                    <a:pt x="1031734" y="534608"/>
                    <a:pt x="1047609" y="506668"/>
                  </a:cubicBezTo>
                  <a:cubicBezTo>
                    <a:pt x="1063484" y="478728"/>
                    <a:pt x="1068564" y="467298"/>
                    <a:pt x="1082534" y="437453"/>
                  </a:cubicBezTo>
                  <a:cubicBezTo>
                    <a:pt x="1096504" y="407608"/>
                    <a:pt x="1098409" y="386653"/>
                    <a:pt x="1116824" y="356808"/>
                  </a:cubicBezTo>
                  <a:cubicBezTo>
                    <a:pt x="1135239" y="326963"/>
                    <a:pt x="1148574" y="313628"/>
                    <a:pt x="1173974" y="288228"/>
                  </a:cubicBezTo>
                  <a:cubicBezTo>
                    <a:pt x="1199374" y="262828"/>
                    <a:pt x="1215249" y="253303"/>
                    <a:pt x="1243189" y="230443"/>
                  </a:cubicBezTo>
                  <a:cubicBezTo>
                    <a:pt x="1271129" y="207583"/>
                    <a:pt x="1285099" y="191708"/>
                    <a:pt x="1312404" y="173293"/>
                  </a:cubicBezTo>
                  <a:cubicBezTo>
                    <a:pt x="1339709" y="154878"/>
                    <a:pt x="1353679" y="154243"/>
                    <a:pt x="1380984" y="138368"/>
                  </a:cubicBezTo>
                  <a:cubicBezTo>
                    <a:pt x="1408289" y="122493"/>
                    <a:pt x="1422259" y="106618"/>
                    <a:pt x="1450199" y="92648"/>
                  </a:cubicBezTo>
                  <a:cubicBezTo>
                    <a:pt x="1478139" y="78678"/>
                    <a:pt x="1489569" y="76773"/>
                    <a:pt x="1519414" y="69788"/>
                  </a:cubicBezTo>
                  <a:cubicBezTo>
                    <a:pt x="1549259" y="62803"/>
                    <a:pt x="1570214" y="62803"/>
                    <a:pt x="1600059" y="58358"/>
                  </a:cubicBezTo>
                  <a:cubicBezTo>
                    <a:pt x="1629904" y="53913"/>
                    <a:pt x="1638794" y="50738"/>
                    <a:pt x="1668639" y="46293"/>
                  </a:cubicBezTo>
                  <a:cubicBezTo>
                    <a:pt x="1698484" y="41848"/>
                    <a:pt x="1719439" y="41848"/>
                    <a:pt x="1749284" y="34863"/>
                  </a:cubicBezTo>
                  <a:cubicBezTo>
                    <a:pt x="1779129" y="27878"/>
                    <a:pt x="1791194" y="18988"/>
                    <a:pt x="1818499" y="12003"/>
                  </a:cubicBezTo>
                  <a:cubicBezTo>
                    <a:pt x="1845804" y="5018"/>
                    <a:pt x="1857234" y="573"/>
                    <a:pt x="1887079" y="573"/>
                  </a:cubicBezTo>
                  <a:cubicBezTo>
                    <a:pt x="1916924" y="573"/>
                    <a:pt x="1944864" y="-3872"/>
                    <a:pt x="1967724" y="12003"/>
                  </a:cubicBezTo>
                  <a:cubicBezTo>
                    <a:pt x="1990584" y="27878"/>
                    <a:pt x="1991219" y="53913"/>
                    <a:pt x="2002649" y="81218"/>
                  </a:cubicBezTo>
                  <a:cubicBezTo>
                    <a:pt x="2014079" y="108523"/>
                    <a:pt x="2018524" y="122493"/>
                    <a:pt x="2025509" y="149798"/>
                  </a:cubicBezTo>
                  <a:cubicBezTo>
                    <a:pt x="2032494" y="177103"/>
                    <a:pt x="2032494" y="191073"/>
                    <a:pt x="2036939" y="219013"/>
                  </a:cubicBezTo>
                  <a:cubicBezTo>
                    <a:pt x="2041384" y="246953"/>
                    <a:pt x="2043924" y="260923"/>
                    <a:pt x="2048369" y="288228"/>
                  </a:cubicBezTo>
                  <a:cubicBezTo>
                    <a:pt x="2052814" y="315533"/>
                    <a:pt x="2057259" y="329503"/>
                    <a:pt x="2059799" y="356808"/>
                  </a:cubicBezTo>
                  <a:cubicBezTo>
                    <a:pt x="2062339" y="384113"/>
                    <a:pt x="2066784" y="398083"/>
                    <a:pt x="2059799" y="426023"/>
                  </a:cubicBezTo>
                  <a:cubicBezTo>
                    <a:pt x="2052814" y="453963"/>
                    <a:pt x="2046464" y="472378"/>
                    <a:pt x="2025509" y="495238"/>
                  </a:cubicBezTo>
                  <a:cubicBezTo>
                    <a:pt x="2004554" y="518098"/>
                    <a:pt x="1984234" y="522543"/>
                    <a:pt x="1956294" y="540958"/>
                  </a:cubicBezTo>
                  <a:cubicBezTo>
                    <a:pt x="1928354" y="559373"/>
                    <a:pt x="1916924" y="566358"/>
                    <a:pt x="1887079" y="587313"/>
                  </a:cubicBezTo>
                  <a:cubicBezTo>
                    <a:pt x="1857234" y="608268"/>
                    <a:pt x="1836914" y="626048"/>
                    <a:pt x="1807069" y="644463"/>
                  </a:cubicBezTo>
                  <a:cubicBezTo>
                    <a:pt x="1777224" y="662878"/>
                    <a:pt x="1765794" y="660973"/>
                    <a:pt x="1737854" y="679388"/>
                  </a:cubicBezTo>
                  <a:cubicBezTo>
                    <a:pt x="1709914" y="697803"/>
                    <a:pt x="1695944" y="715583"/>
                    <a:pt x="1668639" y="736538"/>
                  </a:cubicBezTo>
                  <a:cubicBezTo>
                    <a:pt x="1641334" y="757493"/>
                    <a:pt x="1629904" y="764478"/>
                    <a:pt x="1600059" y="782893"/>
                  </a:cubicBezTo>
                  <a:cubicBezTo>
                    <a:pt x="1570214" y="801308"/>
                    <a:pt x="1549259" y="807658"/>
                    <a:pt x="1519414" y="828613"/>
                  </a:cubicBezTo>
                  <a:cubicBezTo>
                    <a:pt x="1489569" y="849568"/>
                    <a:pt x="1473059" y="860998"/>
                    <a:pt x="1450199" y="886398"/>
                  </a:cubicBezTo>
                  <a:cubicBezTo>
                    <a:pt x="1427339" y="911798"/>
                    <a:pt x="1420354" y="925133"/>
                    <a:pt x="1404479" y="954978"/>
                  </a:cubicBezTo>
                  <a:cubicBezTo>
                    <a:pt x="1388604" y="984823"/>
                    <a:pt x="1379079" y="1005778"/>
                    <a:pt x="1369554" y="1035623"/>
                  </a:cubicBezTo>
                  <a:cubicBezTo>
                    <a:pt x="1360029" y="1065468"/>
                    <a:pt x="1365109" y="1076898"/>
                    <a:pt x="1358124" y="1104838"/>
                  </a:cubicBezTo>
                  <a:cubicBezTo>
                    <a:pt x="1351139" y="1132778"/>
                    <a:pt x="1342249" y="1144208"/>
                    <a:pt x="1335264" y="1174053"/>
                  </a:cubicBezTo>
                  <a:cubicBezTo>
                    <a:pt x="1328279" y="1203898"/>
                    <a:pt x="1328279" y="1224218"/>
                    <a:pt x="1323834" y="1254063"/>
                  </a:cubicBezTo>
                  <a:cubicBezTo>
                    <a:pt x="1319389" y="1283908"/>
                    <a:pt x="1319389" y="1295338"/>
                    <a:pt x="1312404" y="1323278"/>
                  </a:cubicBezTo>
                  <a:cubicBezTo>
                    <a:pt x="1305419" y="1351218"/>
                    <a:pt x="1299069" y="1360108"/>
                    <a:pt x="1289544" y="1392493"/>
                  </a:cubicBezTo>
                  <a:cubicBezTo>
                    <a:pt x="1280019" y="1424878"/>
                    <a:pt x="1270494" y="1452183"/>
                    <a:pt x="1266049" y="1484568"/>
                  </a:cubicBezTo>
                  <a:cubicBezTo>
                    <a:pt x="1261604" y="1516953"/>
                    <a:pt x="1270494" y="1525843"/>
                    <a:pt x="1266049" y="1553148"/>
                  </a:cubicBezTo>
                  <a:cubicBezTo>
                    <a:pt x="1261604" y="1580453"/>
                    <a:pt x="1250174" y="1592518"/>
                    <a:pt x="1243189" y="1622363"/>
                  </a:cubicBezTo>
                  <a:cubicBezTo>
                    <a:pt x="1236204" y="1652208"/>
                    <a:pt x="1236204" y="1673163"/>
                    <a:pt x="1231759" y="1703008"/>
                  </a:cubicBezTo>
                  <a:cubicBezTo>
                    <a:pt x="1227314" y="1732853"/>
                    <a:pt x="1227314" y="1744283"/>
                    <a:pt x="1220329" y="1771588"/>
                  </a:cubicBezTo>
                  <a:cubicBezTo>
                    <a:pt x="1213344" y="1798893"/>
                    <a:pt x="1204454" y="1812863"/>
                    <a:pt x="1197469" y="1840803"/>
                  </a:cubicBezTo>
                  <a:cubicBezTo>
                    <a:pt x="1190484" y="1868743"/>
                    <a:pt x="1195564" y="1882713"/>
                    <a:pt x="1186039" y="1910018"/>
                  </a:cubicBezTo>
                  <a:cubicBezTo>
                    <a:pt x="1176514" y="1937323"/>
                    <a:pt x="1160639" y="1951293"/>
                    <a:pt x="1151114" y="1978598"/>
                  </a:cubicBezTo>
                  <a:cubicBezTo>
                    <a:pt x="1141589" y="2005903"/>
                    <a:pt x="1155559" y="2022413"/>
                    <a:pt x="1139684" y="2047813"/>
                  </a:cubicBezTo>
                  <a:cubicBezTo>
                    <a:pt x="1123809" y="2073213"/>
                    <a:pt x="1097774" y="2094168"/>
                    <a:pt x="1070469" y="2105598"/>
                  </a:cubicBezTo>
                  <a:cubicBezTo>
                    <a:pt x="1043164" y="2117028"/>
                    <a:pt x="1029194" y="2105598"/>
                    <a:pt x="1001889" y="2105598"/>
                  </a:cubicBezTo>
                  <a:cubicBezTo>
                    <a:pt x="974584" y="2105598"/>
                    <a:pt x="960614" y="2105598"/>
                    <a:pt x="932674" y="2105598"/>
                  </a:cubicBezTo>
                  <a:cubicBezTo>
                    <a:pt x="904734" y="2105598"/>
                    <a:pt x="890764" y="2105598"/>
                    <a:pt x="863459" y="2105598"/>
                  </a:cubicBezTo>
                  <a:cubicBezTo>
                    <a:pt x="836154" y="2105598"/>
                    <a:pt x="822184" y="2105598"/>
                    <a:pt x="794879" y="2105598"/>
                  </a:cubicBezTo>
                  <a:cubicBezTo>
                    <a:pt x="767574" y="2105598"/>
                    <a:pt x="753604" y="2103058"/>
                    <a:pt x="725664" y="2105598"/>
                  </a:cubicBezTo>
                  <a:cubicBezTo>
                    <a:pt x="697724" y="2108138"/>
                    <a:pt x="686294" y="2114488"/>
                    <a:pt x="656449" y="2117028"/>
                  </a:cubicBezTo>
                  <a:cubicBezTo>
                    <a:pt x="626604" y="2119568"/>
                    <a:pt x="606284" y="2117028"/>
                    <a:pt x="576439" y="2117028"/>
                  </a:cubicBezTo>
                  <a:cubicBezTo>
                    <a:pt x="546594" y="2117028"/>
                    <a:pt x="535164" y="2114488"/>
                    <a:pt x="507224" y="2117028"/>
                  </a:cubicBezTo>
                  <a:cubicBezTo>
                    <a:pt x="479284" y="2119568"/>
                    <a:pt x="465314" y="2125918"/>
                    <a:pt x="438009" y="2128458"/>
                  </a:cubicBezTo>
                  <a:cubicBezTo>
                    <a:pt x="410704" y="2130998"/>
                    <a:pt x="396734" y="2128458"/>
                    <a:pt x="369429" y="2128458"/>
                  </a:cubicBezTo>
                  <a:cubicBezTo>
                    <a:pt x="342124" y="2128458"/>
                    <a:pt x="328154" y="2128458"/>
                    <a:pt x="300214" y="2128458"/>
                  </a:cubicBezTo>
                  <a:cubicBezTo>
                    <a:pt x="272274" y="2128458"/>
                    <a:pt x="258304" y="2130998"/>
                    <a:pt x="230999" y="2128458"/>
                  </a:cubicBezTo>
                  <a:cubicBezTo>
                    <a:pt x="203694" y="2125918"/>
                    <a:pt x="189724" y="2124013"/>
                    <a:pt x="162419" y="2117028"/>
                  </a:cubicBezTo>
                  <a:cubicBezTo>
                    <a:pt x="135114" y="2110043"/>
                    <a:pt x="114159" y="2115123"/>
                    <a:pt x="93204" y="2094168"/>
                  </a:cubicBezTo>
                  <a:cubicBezTo>
                    <a:pt x="72249" y="2073213"/>
                    <a:pt x="65264" y="2043368"/>
                    <a:pt x="58279" y="2013523"/>
                  </a:cubicBezTo>
                  <a:cubicBezTo>
                    <a:pt x="51294" y="1983678"/>
                    <a:pt x="62724" y="1972248"/>
                    <a:pt x="58279" y="1944308"/>
                  </a:cubicBezTo>
                  <a:cubicBezTo>
                    <a:pt x="53834" y="1916368"/>
                    <a:pt x="42404" y="1902398"/>
                    <a:pt x="35419" y="1875093"/>
                  </a:cubicBezTo>
                  <a:cubicBezTo>
                    <a:pt x="28434" y="1847788"/>
                    <a:pt x="28434" y="1833818"/>
                    <a:pt x="23989" y="1806513"/>
                  </a:cubicBezTo>
                  <a:cubicBezTo>
                    <a:pt x="19544" y="1779208"/>
                    <a:pt x="15099" y="1765238"/>
                    <a:pt x="12559" y="1737298"/>
                  </a:cubicBezTo>
                  <a:cubicBezTo>
                    <a:pt x="10019" y="1709358"/>
                    <a:pt x="12559" y="1695388"/>
                    <a:pt x="12559" y="1668083"/>
                  </a:cubicBezTo>
                  <a:cubicBezTo>
                    <a:pt x="12559" y="1640778"/>
                    <a:pt x="12559" y="1626808"/>
                    <a:pt x="12559" y="1599503"/>
                  </a:cubicBezTo>
                  <a:cubicBezTo>
                    <a:pt x="12559" y="1572198"/>
                    <a:pt x="12559" y="1558228"/>
                    <a:pt x="12559" y="1530288"/>
                  </a:cubicBezTo>
                  <a:cubicBezTo>
                    <a:pt x="12559" y="1502348"/>
                    <a:pt x="12559" y="1488378"/>
                    <a:pt x="12559" y="1461073"/>
                  </a:cubicBezTo>
                  <a:cubicBezTo>
                    <a:pt x="12559" y="1433768"/>
                    <a:pt x="12559" y="1419798"/>
                    <a:pt x="12559" y="1392493"/>
                  </a:cubicBezTo>
                  <a:cubicBezTo>
                    <a:pt x="12559" y="1365188"/>
                    <a:pt x="12559" y="1353123"/>
                    <a:pt x="12559" y="1323278"/>
                  </a:cubicBezTo>
                  <a:cubicBezTo>
                    <a:pt x="12559" y="1293433"/>
                    <a:pt x="12559" y="1272478"/>
                    <a:pt x="12559" y="1242633"/>
                  </a:cubicBezTo>
                  <a:cubicBezTo>
                    <a:pt x="12559" y="1212788"/>
                    <a:pt x="12559" y="1201358"/>
                    <a:pt x="12559" y="1174053"/>
                  </a:cubicBezTo>
                  <a:cubicBezTo>
                    <a:pt x="12559" y="1146748"/>
                    <a:pt x="12559" y="1132778"/>
                    <a:pt x="12559" y="1104838"/>
                  </a:cubicBezTo>
                  <a:cubicBezTo>
                    <a:pt x="12559" y="1076898"/>
                    <a:pt x="12559" y="1063563"/>
                    <a:pt x="12559" y="1035623"/>
                  </a:cubicBezTo>
                  <a:cubicBezTo>
                    <a:pt x="12559" y="1007683"/>
                    <a:pt x="12559" y="993713"/>
                    <a:pt x="12559" y="966408"/>
                  </a:cubicBezTo>
                  <a:cubicBezTo>
                    <a:pt x="12559" y="939103"/>
                    <a:pt x="12559" y="925133"/>
                    <a:pt x="12559" y="897828"/>
                  </a:cubicBezTo>
                  <a:cubicBezTo>
                    <a:pt x="12559" y="870523"/>
                    <a:pt x="12559" y="856553"/>
                    <a:pt x="12559" y="828613"/>
                  </a:cubicBezTo>
                  <a:cubicBezTo>
                    <a:pt x="12559" y="800673"/>
                    <a:pt x="12559" y="786703"/>
                    <a:pt x="12559" y="759398"/>
                  </a:cubicBezTo>
                  <a:cubicBezTo>
                    <a:pt x="12559" y="732093"/>
                    <a:pt x="15099" y="718123"/>
                    <a:pt x="12559" y="690818"/>
                  </a:cubicBezTo>
                  <a:cubicBezTo>
                    <a:pt x="10019" y="663513"/>
                    <a:pt x="3669" y="649543"/>
                    <a:pt x="1129" y="621603"/>
                  </a:cubicBezTo>
                  <a:cubicBezTo>
                    <a:pt x="-1411" y="593663"/>
                    <a:pt x="1129" y="565088"/>
                    <a:pt x="1129" y="552388"/>
                  </a:cubicBezTo>
                </a:path>
              </a:pathLst>
            </a:custGeom>
            <a:solidFill>
              <a:srgbClr val="F8CBAD">
                <a:alpha val="29000"/>
              </a:srgbClr>
            </a:solidFill>
            <a:ln>
              <a:noFill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3" name="矩形 1082"/>
            <p:cNvSpPr/>
            <p:nvPr/>
          </p:nvSpPr>
          <p:spPr>
            <a:xfrm>
              <a:off x="5076052" y="1764927"/>
              <a:ext cx="391170" cy="554158"/>
            </a:xfrm>
            <a:prstGeom prst="rect">
              <a:avLst/>
            </a:prstGeom>
            <a:solidFill>
              <a:srgbClr val="FFC000">
                <a:alpha val="33000"/>
              </a:srgbClr>
            </a:solidFill>
            <a:ln w="12700" cap="flat" cmpd="sng" algn="ctr">
              <a:solidFill>
                <a:srgbClr val="AEB5C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086" name="文本框 1085"/>
          <p:cNvSpPr txBox="1"/>
          <p:nvPr/>
        </p:nvSpPr>
        <p:spPr>
          <a:xfrm>
            <a:off x="407077" y="309539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现实</a:t>
            </a:r>
            <a:endParaRPr lang="zh-CN" altLang="en-US" sz="2400" b="1" dirty="0"/>
          </a:p>
        </p:txBody>
      </p:sp>
      <p:sp>
        <p:nvSpPr>
          <p:cNvPr id="1087" name="文本框 1086"/>
          <p:cNvSpPr txBox="1"/>
          <p:nvPr/>
        </p:nvSpPr>
        <p:spPr>
          <a:xfrm>
            <a:off x="493583" y="2334272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VR</a:t>
            </a:r>
            <a:endParaRPr lang="zh-CN" altLang="en-US" sz="24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23850" y="333375"/>
            <a:ext cx="2628900" cy="52197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期望效果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 userDrawn="1"/>
        </p:nvSpPr>
        <p:spPr>
          <a:xfrm>
            <a:off x="1712493" y="2526094"/>
            <a:ext cx="309880" cy="36830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endParaRPr lang="en-US" altLang="zh-CN">
              <a:sym typeface="+mn-ea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3750517" y="2649702"/>
            <a:ext cx="309880" cy="36830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4" name="TextBox 2"/>
          <p:cNvSpPr txBox="1"/>
          <p:nvPr/>
        </p:nvSpPr>
        <p:spPr>
          <a:xfrm>
            <a:off x="5577253" y="6356045"/>
            <a:ext cx="78011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21/27</a:t>
            </a:r>
            <a:endParaRPr lang="zh-CN" altLang="en-US" dirty="0"/>
          </a:p>
        </p:txBody>
      </p:sp>
      <p:sp>
        <p:nvSpPr>
          <p:cNvPr id="5" name="文本框 4"/>
          <p:cNvSpPr txBox="1"/>
          <p:nvPr userDrawn="1"/>
        </p:nvSpPr>
        <p:spPr>
          <a:xfrm>
            <a:off x="4986281" y="2603631"/>
            <a:ext cx="309880" cy="36830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348740" y="1129665"/>
            <a:ext cx="4880610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/>
              <a:t>文本输入速度</a:t>
            </a:r>
            <a:endParaRPr lang="zh-CN" altLang="en-US" sz="2400"/>
          </a:p>
          <a:p>
            <a:r>
              <a:rPr lang="en-US" altLang="zh-CN" sz="2400"/>
              <a:t>Word Per Minute (</a:t>
            </a:r>
            <a:r>
              <a:rPr lang="zh-CN" altLang="en-US" sz="2400"/>
              <a:t>WPM</a:t>
            </a:r>
            <a:r>
              <a:rPr lang="en-US" altLang="zh-CN" sz="2400"/>
              <a:t>)</a:t>
            </a:r>
            <a:endParaRPr lang="en-US" altLang="zh-CN" sz="240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29565" y="3556739"/>
          <a:ext cx="11532869" cy="21499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3670"/>
                <a:gridCol w="1059128"/>
                <a:gridCol w="2136438"/>
                <a:gridCol w="2052669"/>
                <a:gridCol w="1107830"/>
                <a:gridCol w="831847"/>
                <a:gridCol w="1026659"/>
                <a:gridCol w="1207835"/>
                <a:gridCol w="1146793"/>
              </a:tblGrid>
              <a:tr h="566699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700" b="1" spc="13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700" b="1" spc="13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Drum</a:t>
                      </a:r>
                      <a:endParaRPr lang="en-US" altLang="zh-CN" sz="1700" b="1" spc="13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700" b="1" spc="13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TapGazer</a:t>
                      </a:r>
                      <a:endParaRPr lang="en-US" altLang="zh-CN" sz="1700" b="1" spc="13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700" b="1" spc="13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HiPad</a:t>
                      </a:r>
                      <a:endParaRPr lang="en-US" altLang="zh-CN" sz="1700" b="1" spc="13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700" b="1" spc="13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Swipe</a:t>
                      </a:r>
                      <a:endParaRPr lang="en-US" altLang="zh-CN" sz="1700" b="1" spc="13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700" b="1" spc="13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2TT</a:t>
                      </a:r>
                      <a:endParaRPr lang="en-US" altLang="zh-CN" sz="1700" b="1" spc="13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700" b="1" spc="13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SDD</a:t>
                      </a:r>
                      <a:endParaRPr lang="en-US" altLang="zh-CN" sz="1700" b="1" spc="13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700" b="1" spc="13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Flower</a:t>
                      </a:r>
                      <a:endParaRPr lang="en-US" altLang="zh-CN" sz="1700" b="1" spc="13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700" b="1" spc="13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Ours</a:t>
                      </a:r>
                      <a:endParaRPr lang="en-US" altLang="zh-CN" sz="1700" b="1" spc="13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27735">
                <a:tc>
                  <a:txBody>
                    <a:bodyPr/>
                    <a:lstStyle/>
                    <a:p>
                      <a:pPr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b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WPM</a:t>
                      </a:r>
                      <a:endParaRPr lang="en-US" altLang="zh-CN" sz="1500" b="0" spc="12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b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24.61</a:t>
                      </a:r>
                      <a:endParaRPr lang="en-US" altLang="zh-CN" sz="1500" b="0" spc="12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b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44.81 / 45.26</a:t>
                      </a:r>
                      <a:endParaRPr lang="en-US" altLang="zh-CN" sz="1500" b="0" spc="12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500" b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13.57</a:t>
                      </a:r>
                      <a:r>
                        <a:rPr lang="en-US" sz="1500" b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 / 11.60</a:t>
                      </a:r>
                      <a:endParaRPr lang="en-US" altLang="en-US" sz="1500" b="0" spc="12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500" b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16.67</a:t>
                      </a:r>
                      <a:endParaRPr lang="zh-CN" altLang="en-US" sz="1500" b="0" spc="12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b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6.35</a:t>
                      </a:r>
                      <a:endParaRPr lang="en-US" altLang="zh-CN" sz="1500" b="0" spc="12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b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23.69</a:t>
                      </a:r>
                      <a:endParaRPr lang="en-US" altLang="zh-CN" sz="1500" b="0" spc="12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b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22.97</a:t>
                      </a:r>
                      <a:endParaRPr lang="en-US" altLang="zh-CN" sz="1500" b="0" spc="12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b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35.50</a:t>
                      </a:r>
                      <a:endParaRPr lang="en-US" altLang="zh-CN" sz="1500" b="0" spc="12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52773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b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TER</a:t>
                      </a:r>
                      <a:endParaRPr lang="en-US" altLang="zh-CN" sz="1500" b="0" spc="12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b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7.2%</a:t>
                      </a:r>
                      <a:endParaRPr lang="en-US" altLang="zh-CN" sz="1500" b="0" spc="12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b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11.5% / 9.3%</a:t>
                      </a:r>
                      <a:endParaRPr lang="en-US" altLang="zh-CN" sz="1500" b="0" spc="12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10.89% / 3.97%</a:t>
                      </a:r>
                      <a:endParaRPr lang="en-US" altLang="en-US" sz="1500" b="0" spc="12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500" b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5.56%</a:t>
                      </a:r>
                      <a:endParaRPr lang="en-US" altLang="zh-CN" sz="1500" b="0" spc="12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b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-</a:t>
                      </a:r>
                      <a:endParaRPr lang="en-US" altLang="zh-CN" sz="1500" b="0" spc="12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b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6.4%</a:t>
                      </a:r>
                      <a:endParaRPr lang="en-US" altLang="zh-CN" sz="1500" b="0" spc="12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b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3.42%</a:t>
                      </a:r>
                      <a:endParaRPr lang="en-US" altLang="zh-CN" sz="1500" b="0" spc="12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b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5.6%</a:t>
                      </a:r>
                      <a:endParaRPr lang="en-US" altLang="zh-CN" sz="1500" b="0" spc="12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</a:tr>
              <a:tr h="527735">
                <a:tc>
                  <a:txBody>
                    <a:bodyPr/>
                    <a:lstStyle/>
                    <a:p>
                      <a:pPr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b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NCER</a:t>
                      </a:r>
                      <a:endParaRPr lang="en-US" altLang="zh-CN" sz="1500" b="0" spc="12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b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0.2%</a:t>
                      </a:r>
                      <a:endParaRPr lang="en-US" altLang="zh-CN" sz="1500" b="0" spc="12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b="0" spc="12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-</a:t>
                      </a:r>
                      <a:endParaRPr lang="en-US" altLang="zh-CN" sz="1500" b="0" spc="12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500" b="0" spc="12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0.22%</a:t>
                      </a:r>
                      <a:r>
                        <a:rPr lang="en-US" sz="1500" b="0" spc="12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 / 0.30%</a:t>
                      </a:r>
                      <a:endParaRPr lang="en-US" altLang="en-US" sz="1500" b="0" spc="12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500" b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-</a:t>
                      </a:r>
                      <a:endParaRPr lang="en-US" altLang="zh-CN" sz="1500" b="0" spc="12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b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-</a:t>
                      </a:r>
                      <a:endParaRPr lang="en-US" altLang="zh-CN" sz="1500" b="0" spc="12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b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-</a:t>
                      </a:r>
                      <a:endParaRPr lang="en-US" altLang="zh-CN" sz="1500" b="0" spc="12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b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0.04%</a:t>
                      </a:r>
                      <a:endParaRPr lang="en-US" altLang="zh-CN" sz="1500" b="0" spc="12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b="0" spc="12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0.30%</a:t>
                      </a:r>
                      <a:endParaRPr lang="en-US" altLang="zh-CN" sz="1500" b="0" spc="12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5949315" y="1027430"/>
            <a:ext cx="514731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>
                <a:sym typeface="+mn-ea"/>
              </a:rPr>
              <a:t>文本输入错误率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Total Error Rate</a:t>
            </a:r>
            <a:r>
              <a:rPr lang="en-US" altLang="zh-CN" sz="2400">
                <a:sym typeface="+mn-ea"/>
              </a:rPr>
              <a:t>(TER</a:t>
            </a:r>
            <a:r>
              <a:rPr lang="en-US" altLang="zh-CN" sz="2400"/>
              <a:t>)</a:t>
            </a:r>
            <a:endParaRPr lang="en-US" altLang="zh-CN" sz="2400"/>
          </a:p>
          <a:p>
            <a:r>
              <a:rPr lang="zh-CN" altLang="en-US" sz="2400">
                <a:sym typeface="+mn-ea"/>
              </a:rPr>
              <a:t>Not Corrected Error Rate (NCER)</a:t>
            </a:r>
            <a:endParaRPr lang="en-US" altLang="zh-CN" sz="2400"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95" y="1959610"/>
            <a:ext cx="3741420" cy="101346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889625" y="2326640"/>
            <a:ext cx="48602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Total Error Rate (TER) = Not Corrected Error Rate (NCER) + Corrected Error Rate (CER)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23850" y="333375"/>
            <a:ext cx="2628900" cy="52197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期望效果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77253" y="6356045"/>
            <a:ext cx="78011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24/27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2021840" y="1643380"/>
            <a:ext cx="881443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学习成本：</a:t>
            </a:r>
            <a:endParaRPr lang="zh-CN" altLang="en-US" sz="2400" dirty="0"/>
          </a:p>
          <a:p>
            <a:pPr indent="457200"/>
            <a:r>
              <a:rPr lang="zh-CN" altLang="en-US" sz="2400" dirty="0"/>
              <a:t>只需要少量时间适应手柄打字和拿着手机打字的区别，由于完全迁移的解决方案，和日常生活经验符合，可以拥有较低的学习成本。</a:t>
            </a:r>
            <a:endParaRPr lang="zh-CN" altLang="en-US" sz="2400" dirty="0"/>
          </a:p>
          <a:p>
            <a:pPr indent="457200"/>
            <a:endParaRPr lang="zh-CN" altLang="en-US" sz="2400" dirty="0"/>
          </a:p>
          <a:p>
            <a:pPr indent="457200"/>
            <a:endParaRPr lang="zh-CN" altLang="en-US" sz="2400" dirty="0"/>
          </a:p>
          <a:p>
            <a:r>
              <a:rPr lang="zh-CN" altLang="en-US" sz="2400" dirty="0"/>
              <a:t>疲劳度：</a:t>
            </a:r>
            <a:endParaRPr lang="zh-CN" altLang="en-US" sz="2400" dirty="0"/>
          </a:p>
          <a:p>
            <a:pPr indent="457200"/>
            <a:r>
              <a:rPr lang="zh-CN" altLang="en-US" sz="2400" dirty="0"/>
              <a:t>不需要手臂大幅度挥动，只需把握最平常的手握持柄姿态，附加疲劳低。同样，也无额外的空间需求。</a:t>
            </a:r>
            <a:endParaRPr lang="zh-CN" altLang="en-US" sz="2400" dirty="0"/>
          </a:p>
          <a:p>
            <a:pPr indent="457200"/>
            <a:endParaRPr lang="zh-CN" altLang="en-US" dirty="0"/>
          </a:p>
          <a:p>
            <a:pPr indent="45720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" b="26536"/>
          <a:stretch>
            <a:fillRect/>
          </a:stretch>
        </p:blipFill>
        <p:spPr>
          <a:xfrm flipH="1">
            <a:off x="0" y="-4646"/>
            <a:ext cx="7998965" cy="3429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7" t="16732" b="56471"/>
          <a:stretch>
            <a:fillRect/>
          </a:stretch>
        </p:blipFill>
        <p:spPr>
          <a:xfrm>
            <a:off x="6221516" y="1554119"/>
            <a:ext cx="5970482" cy="1450176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105275" y="3048000"/>
            <a:ext cx="8159950" cy="2578328"/>
            <a:chOff x="4105275" y="3048000"/>
            <a:chExt cx="8159950" cy="257832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1">
                  <a:lumMod val="60000"/>
                  <a:lumOff val="4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701" b="-1"/>
            <a:stretch>
              <a:fillRect/>
            </a:stretch>
          </p:blipFill>
          <p:spPr>
            <a:xfrm>
              <a:off x="4105275" y="3048000"/>
              <a:ext cx="8086724" cy="1743074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6567443" y="3319373"/>
              <a:ext cx="5697782" cy="230695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7200" b="1" dirty="0">
                  <a:solidFill>
                    <a:schemeClr val="bg1"/>
                  </a:solidFill>
                  <a:cs typeface="+mn-ea"/>
                  <a:sym typeface="+mn-lt"/>
                </a:rPr>
                <a:t>贡献及局限性</a:t>
              </a:r>
              <a:endParaRPr lang="zh-CN" altLang="en-US" sz="72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01" b="-1"/>
          <a:stretch>
            <a:fillRect/>
          </a:stretch>
        </p:blipFill>
        <p:spPr>
          <a:xfrm>
            <a:off x="-1856" y="6517340"/>
            <a:ext cx="12193855" cy="34065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3" y="57294"/>
            <a:ext cx="3543821" cy="673825"/>
          </a:xfrm>
          <a:prstGeom prst="rect">
            <a:avLst/>
          </a:prstGeom>
        </p:spPr>
      </p:pic>
      <p:sp>
        <p:nvSpPr>
          <p:cNvPr id="10" name="文本框 1"/>
          <p:cNvSpPr txBox="1"/>
          <p:nvPr/>
        </p:nvSpPr>
        <p:spPr>
          <a:xfrm>
            <a:off x="4105275" y="3073151"/>
            <a:ext cx="25908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400" b="1" dirty="0">
                <a:solidFill>
                  <a:schemeClr val="bg1"/>
                </a:solidFill>
                <a:cs typeface="+mn-ea"/>
                <a:sym typeface="+mn-lt"/>
              </a:rPr>
              <a:t>05</a:t>
            </a:r>
            <a:endParaRPr lang="zh-CN" altLang="en-US" sz="10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23850" y="333375"/>
            <a:ext cx="2628900" cy="52197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贡献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 userDrawn="1"/>
        </p:nvSpPr>
        <p:spPr>
          <a:xfrm>
            <a:off x="416199" y="1536743"/>
            <a:ext cx="11623401" cy="415498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将手机键盘与手柄上两个触摸板结合，用键位重定位方法降低错误率，不需要额外硬件，在硬件键盘与软件键盘间折中，兼顾速度与错误率。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模拟用户使用手机输入，模拟左右手采用分体式键盘，接近生活经验，学习成本低，输入速率快</a:t>
            </a:r>
            <a:endParaRPr lang="zh-CN" alt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设计了一种可移植性强的输入触摸方式，可以适用任何类型的键盘（</a:t>
            </a:r>
            <a:r>
              <a:rPr lang="en-US" altLang="zh-CN" sz="2400" dirty="0"/>
              <a:t>26</a:t>
            </a:r>
            <a:r>
              <a:rPr lang="zh-CN" altLang="en-US" sz="2400" dirty="0"/>
              <a:t>键、</a:t>
            </a:r>
            <a:r>
              <a:rPr lang="en-US" altLang="zh-CN" sz="2400" dirty="0"/>
              <a:t>9</a:t>
            </a:r>
            <a:r>
              <a:rPr lang="zh-CN" altLang="en-US" sz="2400" dirty="0"/>
              <a:t>宫格）</a:t>
            </a:r>
            <a:endParaRPr lang="zh-CN" alt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将眼动与单词选择、光标位移相结合，提高精确度，增添交互方式</a:t>
            </a:r>
            <a:endParaRPr lang="zh-CN" alt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提升触控板功能性</a:t>
            </a:r>
            <a:r>
              <a:rPr lang="en-US" altLang="zh-CN" sz="2400" dirty="0"/>
              <a:t>——</a:t>
            </a:r>
            <a:r>
              <a:rPr lang="zh-CN" altLang="en-US" sz="2400" dirty="0"/>
              <a:t>打破巨大</a:t>
            </a:r>
            <a:r>
              <a:rPr lang="en-US" altLang="zh-CN" sz="2400" dirty="0"/>
              <a:t>home</a:t>
            </a:r>
            <a:r>
              <a:rPr lang="zh-CN" altLang="en-US" sz="2400" dirty="0"/>
              <a:t>键的刻板印象</a:t>
            </a:r>
            <a:endParaRPr lang="zh-CN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5577253" y="6356045"/>
            <a:ext cx="78011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25/27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23850" y="333375"/>
            <a:ext cx="2628900" cy="52197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局限性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 userDrawn="1"/>
        </p:nvSpPr>
        <p:spPr>
          <a:xfrm>
            <a:off x="541239" y="2036452"/>
            <a:ext cx="10980201" cy="267765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zh-CN" alt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设备限制：需要具有触摸板的手柄</a:t>
            </a:r>
            <a:endParaRPr lang="zh-CN" alt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初次使用：需要学习用户输入习惯，达到舒适的输入体验前仍需要一定的适应期</a:t>
            </a:r>
            <a:endParaRPr lang="zh-CN" alt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手指离开触摸板后无法追踪，用户可能会有把握不准位置的疑虑</a:t>
            </a:r>
            <a:endParaRPr lang="zh-CN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5577253" y="6356045"/>
            <a:ext cx="78011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26/27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62939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-1" y="3840255"/>
            <a:ext cx="12193855" cy="3017746"/>
            <a:chOff x="-1" y="3840255"/>
            <a:chExt cx="12193855" cy="301774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accent1">
                  <a:lumMod val="60000"/>
                  <a:lumOff val="4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701" b="-1"/>
            <a:stretch>
              <a:fillRect/>
            </a:stretch>
          </p:blipFill>
          <p:spPr>
            <a:xfrm>
              <a:off x="-1" y="3840255"/>
              <a:ext cx="12193855" cy="3017746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0" y="6457950"/>
              <a:ext cx="12192000" cy="57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1" name="椭圆 10"/>
          <p:cNvSpPr/>
          <p:nvPr/>
        </p:nvSpPr>
        <p:spPr>
          <a:xfrm>
            <a:off x="371471" y="250494"/>
            <a:ext cx="1366513" cy="13665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55382" y="4075210"/>
            <a:ext cx="64811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cs typeface="+mn-ea"/>
                <a:sym typeface="+mn-lt"/>
              </a:rPr>
              <a:t>感谢聆听</a:t>
            </a:r>
            <a:endParaRPr lang="zh-CN" altLang="en-US" sz="6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43" y="315042"/>
            <a:ext cx="1242061" cy="12420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" b="26536"/>
          <a:stretch>
            <a:fillRect/>
          </a:stretch>
        </p:blipFill>
        <p:spPr>
          <a:xfrm flipH="1">
            <a:off x="0" y="-4646"/>
            <a:ext cx="7998965" cy="3429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7" t="16732" b="56471"/>
          <a:stretch>
            <a:fillRect/>
          </a:stretch>
        </p:blipFill>
        <p:spPr>
          <a:xfrm>
            <a:off x="6221516" y="1554119"/>
            <a:ext cx="5970482" cy="1450176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105275" y="3048000"/>
            <a:ext cx="8086724" cy="1743074"/>
            <a:chOff x="4105275" y="3048000"/>
            <a:chExt cx="8086724" cy="174307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1">
                  <a:lumMod val="60000"/>
                  <a:lumOff val="4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701" b="-1"/>
            <a:stretch>
              <a:fillRect/>
            </a:stretch>
          </p:blipFill>
          <p:spPr>
            <a:xfrm>
              <a:off x="4105275" y="3048000"/>
              <a:ext cx="8086724" cy="1743074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/>
          </p:nvSpPr>
          <p:spPr>
            <a:xfrm>
              <a:off x="4105275" y="3073151"/>
              <a:ext cx="2590800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4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10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915150" y="3319373"/>
              <a:ext cx="45568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200" b="1" dirty="0">
                  <a:solidFill>
                    <a:schemeClr val="bg1"/>
                  </a:solidFill>
                  <a:cs typeface="+mn-ea"/>
                  <a:sym typeface="+mn-lt"/>
                </a:rPr>
                <a:t>问题难点</a:t>
              </a:r>
              <a:endParaRPr lang="zh-CN" altLang="en-US" sz="72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01" b="-1"/>
          <a:stretch>
            <a:fillRect/>
          </a:stretch>
        </p:blipFill>
        <p:spPr>
          <a:xfrm>
            <a:off x="-1856" y="6517340"/>
            <a:ext cx="12193855" cy="34065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3" y="57294"/>
            <a:ext cx="3543821" cy="673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23850" y="333375"/>
            <a:ext cx="2628900" cy="52197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问题难点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8249" y="1517323"/>
            <a:ext cx="85429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spc="13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提高输入速度</a:t>
            </a:r>
            <a:endParaRPr lang="en-US" altLang="zh-CN" sz="2400" spc="13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spc="13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spc="13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降低学习成本提高正确率</a:t>
            </a:r>
            <a:endParaRPr lang="en-US" altLang="zh-CN" sz="2400" spc="13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spc="13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spc="13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光标控制</a:t>
            </a:r>
            <a:endParaRPr lang="en-US" altLang="zh-CN" sz="2400" spc="13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spc="13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spc="13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字符输入的多样性：大小写字母、符号、数字</a:t>
            </a:r>
            <a:endParaRPr lang="en-US" altLang="zh-CN" sz="2400" spc="13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spc="13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spc="13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减轻疲劳</a:t>
            </a:r>
            <a:endParaRPr lang="en-US" altLang="zh-CN" sz="2400" spc="13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77253" y="6356045"/>
            <a:ext cx="78011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4/27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" b="26536"/>
          <a:stretch>
            <a:fillRect/>
          </a:stretch>
        </p:blipFill>
        <p:spPr>
          <a:xfrm flipH="1">
            <a:off x="0" y="-4646"/>
            <a:ext cx="7998965" cy="3429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7" t="16732" b="56471"/>
          <a:stretch>
            <a:fillRect/>
          </a:stretch>
        </p:blipFill>
        <p:spPr>
          <a:xfrm>
            <a:off x="6221516" y="1554119"/>
            <a:ext cx="5970482" cy="1450176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105275" y="3048000"/>
            <a:ext cx="8086724" cy="1743074"/>
            <a:chOff x="4105275" y="3048000"/>
            <a:chExt cx="8086724" cy="174307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1">
                  <a:lumMod val="60000"/>
                  <a:lumOff val="4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701" b="-1"/>
            <a:stretch>
              <a:fillRect/>
            </a:stretch>
          </p:blipFill>
          <p:spPr>
            <a:xfrm>
              <a:off x="4105275" y="3048000"/>
              <a:ext cx="8086724" cy="1743074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6915150" y="3319373"/>
              <a:ext cx="45568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200" b="1" dirty="0">
                  <a:solidFill>
                    <a:schemeClr val="bg1"/>
                  </a:solidFill>
                  <a:cs typeface="+mn-ea"/>
                  <a:sym typeface="+mn-lt"/>
                </a:rPr>
                <a:t>相关工作</a:t>
              </a:r>
              <a:endParaRPr lang="zh-CN" altLang="en-US" sz="72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01" b="-1"/>
          <a:stretch>
            <a:fillRect/>
          </a:stretch>
        </p:blipFill>
        <p:spPr>
          <a:xfrm>
            <a:off x="-1856" y="6517340"/>
            <a:ext cx="12193855" cy="34065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3" y="57294"/>
            <a:ext cx="3543821" cy="673825"/>
          </a:xfrm>
          <a:prstGeom prst="rect">
            <a:avLst/>
          </a:prstGeom>
        </p:spPr>
      </p:pic>
      <p:sp>
        <p:nvSpPr>
          <p:cNvPr id="15" name="文本框 1"/>
          <p:cNvSpPr txBox="1"/>
          <p:nvPr/>
        </p:nvSpPr>
        <p:spPr>
          <a:xfrm>
            <a:off x="4105275" y="3073151"/>
            <a:ext cx="25908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400" b="1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10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23850" y="333375"/>
            <a:ext cx="2628900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相关工作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41598" y="1830984"/>
            <a:ext cx="4146828" cy="13513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600" i="1" dirty="0"/>
              <a:t>Text Input in Virtual Reality: A Preliminary Evaluation of the Drum-Like VR Keyboard</a:t>
            </a:r>
            <a:endParaRPr lang="en-US" altLang="zh-CN" sz="1600" i="1" dirty="0"/>
          </a:p>
          <a:p>
            <a:endParaRPr lang="en-US" altLang="zh-CN" sz="1600" i="1" dirty="0"/>
          </a:p>
          <a:p>
            <a:r>
              <a:rPr lang="zh-CN" altLang="en-US" dirty="0"/>
              <a:t>需要体能和空间</a:t>
            </a:r>
            <a:r>
              <a:rPr lang="zh-CN" altLang="en-US" dirty="0"/>
              <a:t>挥动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577253" y="6356045"/>
            <a:ext cx="78011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6/27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014202" y="5481995"/>
            <a:ext cx="24016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/>
              <a:t>[MDPI 2019 </a:t>
            </a:r>
            <a:r>
              <a:rPr lang="en-US" altLang="zh-CN" sz="1400" b="1" dirty="0" err="1"/>
              <a:t>Boletsis</a:t>
            </a:r>
            <a:r>
              <a:rPr lang="en-US" altLang="zh-CN" sz="1400" b="1" dirty="0"/>
              <a:t> et al.]</a:t>
            </a:r>
            <a:endParaRPr lang="en-US" altLang="zh-CN" sz="1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416" y="3022404"/>
            <a:ext cx="3897193" cy="2455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869" y="3182301"/>
            <a:ext cx="5848218" cy="2066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/>
          <p:cNvSpPr/>
          <p:nvPr/>
        </p:nvSpPr>
        <p:spPr>
          <a:xfrm>
            <a:off x="5967312" y="1864843"/>
            <a:ext cx="47489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 err="1"/>
              <a:t>TapGazer</a:t>
            </a:r>
            <a:r>
              <a:rPr lang="en-US" altLang="zh-CN" i="1" dirty="0"/>
              <a:t>: Text Entry with Finger Tapping and Gaze-directed Word Selection</a:t>
            </a:r>
            <a:endParaRPr lang="en-US" altLang="zh-CN" i="1" dirty="0"/>
          </a:p>
          <a:p>
            <a:endParaRPr lang="en-US" altLang="zh-CN" dirty="0"/>
          </a:p>
          <a:p>
            <a:r>
              <a:rPr lang="zh-CN" altLang="en-US" dirty="0"/>
              <a:t>需要额外配置触控板或手指动作捕捉设备</a:t>
            </a:r>
            <a:endParaRPr lang="en-US" altLang="zh-CN" dirty="0"/>
          </a:p>
        </p:txBody>
      </p:sp>
      <p:sp>
        <p:nvSpPr>
          <p:cNvPr id="13" name="矩形 12"/>
          <p:cNvSpPr/>
          <p:nvPr/>
        </p:nvSpPr>
        <p:spPr>
          <a:xfrm>
            <a:off x="7701449" y="5250836"/>
            <a:ext cx="18950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/>
              <a:t>[2022 CHI. </a:t>
            </a:r>
            <a:r>
              <a:rPr lang="en-US" altLang="zh-CN" sz="1400" b="1" i="1" dirty="0"/>
              <a:t>He, et. al</a:t>
            </a:r>
            <a:r>
              <a:rPr lang="en-US" altLang="zh-CN" sz="1400" b="1" dirty="0"/>
              <a:t>]</a:t>
            </a:r>
            <a:endParaRPr lang="en-US" altLang="zh-CN" sz="14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23850" y="333375"/>
            <a:ext cx="2628900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相关工作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77253" y="6356045"/>
            <a:ext cx="78011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7/27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23850" y="3321428"/>
            <a:ext cx="6048531" cy="2037400"/>
          </a:xfrm>
          <a:prstGeom prst="rect">
            <a:avLst/>
          </a:prstGeom>
        </p:spPr>
      </p:pic>
      <p:sp>
        <p:nvSpPr>
          <p:cNvPr id="4" name="TextBox 1"/>
          <p:cNvSpPr txBox="1"/>
          <p:nvPr/>
        </p:nvSpPr>
        <p:spPr>
          <a:xfrm>
            <a:off x="1696085" y="1981200"/>
            <a:ext cx="3749040" cy="14001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600" i="1" dirty="0"/>
              <a:t>SwipeRing: Gesture Typing on Smartwatches Using a Segmented</a:t>
            </a:r>
            <a:endParaRPr lang="en-US" altLang="zh-CN" sz="1600" i="1" dirty="0"/>
          </a:p>
          <a:p>
            <a:r>
              <a:rPr lang="en-US" altLang="zh-CN" sz="1600" i="1" dirty="0"/>
              <a:t>QWERTY Around the Bezel</a:t>
            </a:r>
            <a:endParaRPr lang="en-US" altLang="zh-CN" sz="1600" i="1" dirty="0"/>
          </a:p>
          <a:p>
            <a:endParaRPr lang="zh-CN" altLang="en-US" sz="1600" dirty="0"/>
          </a:p>
          <a:p>
            <a:r>
              <a:rPr lang="zh-CN" altLang="en-US" sz="1600" dirty="0"/>
              <a:t>触控面积没有得到完全利用</a:t>
            </a:r>
            <a:endParaRPr lang="zh-CN" altLang="en-US" sz="1600" dirty="0"/>
          </a:p>
        </p:txBody>
      </p:sp>
      <p:sp>
        <p:nvSpPr>
          <p:cNvPr id="5" name="矩形 4"/>
          <p:cNvSpPr/>
          <p:nvPr/>
        </p:nvSpPr>
        <p:spPr>
          <a:xfrm>
            <a:off x="2695630" y="5592760"/>
            <a:ext cx="175006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200" b="1" dirty="0"/>
              <a:t>[2021 GI </a:t>
            </a:r>
            <a:r>
              <a:rPr lang="en-US" altLang="zh-CN" sz="1200" b="1" i="1" dirty="0"/>
              <a:t>Gulnar et al.</a:t>
            </a:r>
            <a:r>
              <a:rPr lang="en-US" altLang="zh-CN" sz="1200" b="1" dirty="0"/>
              <a:t>]</a:t>
            </a:r>
            <a:endParaRPr lang="en-US" altLang="zh-CN" sz="12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425" y="3071495"/>
            <a:ext cx="5248668" cy="251650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152820" y="5673405"/>
            <a:ext cx="170688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ym typeface="+mn-ea"/>
              </a:rPr>
              <a:t>[VR 2020 </a:t>
            </a:r>
            <a:r>
              <a:rPr lang="en-US" altLang="zh-CN" sz="1200" b="1" i="1" dirty="0">
                <a:sym typeface="+mn-ea"/>
              </a:rPr>
              <a:t>Jiang et al.</a:t>
            </a:r>
            <a:r>
              <a:rPr lang="en-US" altLang="zh-CN" sz="1200" b="1" dirty="0">
                <a:sym typeface="+mn-ea"/>
              </a:rPr>
              <a:t>]</a:t>
            </a:r>
            <a:endParaRPr lang="en-US" altLang="zh-CN" sz="1200" b="1" dirty="0">
              <a:sym typeface="+mn-ea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7131685" y="1863090"/>
            <a:ext cx="3749040" cy="10991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600" i="1" dirty="0"/>
              <a:t>HiPad: Text entry for Head-Mounted Displays Using Circular Touchpad</a:t>
            </a:r>
            <a:endParaRPr lang="en-US" altLang="zh-CN" sz="1600" i="1" dirty="0"/>
          </a:p>
          <a:p>
            <a:endParaRPr lang="zh-CN" altLang="en-US" sz="1600" dirty="0"/>
          </a:p>
          <a:p>
            <a:r>
              <a:rPr lang="zh-CN" altLang="en-US" sz="1600" dirty="0"/>
              <a:t>还需要词频预测输入法</a:t>
            </a:r>
            <a:endParaRPr lang="zh-CN" alt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23850" y="333375"/>
            <a:ext cx="2628900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相关工作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78644" y="1612145"/>
            <a:ext cx="2562833" cy="379167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i="1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rPr>
              <a:t>2-Thumbs Typing: A Novel Bimanual Text Entry Method in Virtual Reality Environments</a:t>
            </a:r>
            <a:endParaRPr lang="en-US" i="1" dirty="0">
              <a:solidFill>
                <a:srgbClr val="000000"/>
              </a:solidFill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pPr algn="l"/>
            <a:endParaRPr lang="en-US" dirty="0">
              <a:solidFill>
                <a:srgbClr val="000000"/>
              </a:solidFill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pPr algn="l"/>
            <a:r>
              <a:rPr lang="en-US" b="1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rPr>
              <a:t>Using new designed </a:t>
            </a:r>
            <a:r>
              <a:rPr lang="en-US" b="1" dirty="0" err="1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rPr>
              <a:t>uni</a:t>
            </a:r>
            <a:r>
              <a:rPr lang="en-US" b="1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rPr>
              <a:t>-stroke gestures considering only strokes’ direction</a:t>
            </a:r>
            <a:endParaRPr lang="en-US" b="1" dirty="0">
              <a:solidFill>
                <a:srgbClr val="000000"/>
              </a:solidFill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endParaRPr lang="en-US" altLang="zh-CN" dirty="0"/>
          </a:p>
          <a:p>
            <a:r>
              <a:rPr lang="zh-CN" altLang="en-US" dirty="0"/>
              <a:t>需要大量学习，输入效率较低</a:t>
            </a:r>
            <a:endParaRPr lang="en-US" altLang="zh-CN" dirty="0"/>
          </a:p>
        </p:txBody>
      </p:sp>
      <p:sp>
        <p:nvSpPr>
          <p:cNvPr id="3" name="TextBox 2"/>
          <p:cNvSpPr txBox="1"/>
          <p:nvPr/>
        </p:nvSpPr>
        <p:spPr>
          <a:xfrm>
            <a:off x="5577253" y="6356045"/>
            <a:ext cx="78011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7/27</a:t>
            </a:r>
            <a:endParaRPr lang="zh-CN" altLang="en-US" dirty="0"/>
          </a:p>
        </p:txBody>
      </p:sp>
      <p:pic>
        <p:nvPicPr>
          <p:cNvPr id="5" name="图片 4" descr="upload_post_object_v2_2431466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814" y="1371825"/>
            <a:ext cx="3771831" cy="1359218"/>
          </a:xfrm>
          <a:prstGeom prst="rect">
            <a:avLst/>
          </a:prstGeom>
        </p:spPr>
      </p:pic>
      <p:pic>
        <p:nvPicPr>
          <p:cNvPr id="7" name="图片 6" descr="upload_post_object_v2_5384642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65" y="2700743"/>
            <a:ext cx="3563528" cy="273938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042130" y="1612145"/>
            <a:ext cx="435200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/>
              <a:t>Switchable dual dial: a Japanese text input method for VR contents based on </a:t>
            </a:r>
            <a:r>
              <a:rPr lang="en-US" altLang="zh-CN" b="1" i="1" dirty="0"/>
              <a:t>flick input by using two VR controllers</a:t>
            </a:r>
            <a:endParaRPr lang="en-US" altLang="zh-CN" dirty="0"/>
          </a:p>
          <a:p>
            <a:endParaRPr lang="en-US" altLang="zh-CN" i="1" dirty="0">
              <a:sym typeface="+mn-ea"/>
            </a:endParaRPr>
          </a:p>
          <a:p>
            <a:r>
              <a:rPr lang="zh-CN" altLang="en-US" dirty="0">
                <a:sym typeface="+mn-ea"/>
              </a:rPr>
              <a:t>有较强的语言局限性</a:t>
            </a:r>
            <a:endParaRPr lang="en-US" altLang="zh-CN" dirty="0"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91285" y="5440132"/>
            <a:ext cx="23774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zh-CN" sz="1400" b="1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rPr>
              <a:t>[2021 IEEE VRW, </a:t>
            </a:r>
            <a:r>
              <a:rPr lang="nl-NL" altLang="zh-CN" sz="1400" b="1" i="1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rPr>
              <a:t>Zhang et al</a:t>
            </a:r>
            <a:r>
              <a:rPr lang="nl-NL" altLang="zh-CN" sz="1400" b="1" dirty="0">
                <a:solidFill>
                  <a:srgbClr val="222222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.</a:t>
            </a:r>
            <a:r>
              <a:rPr lang="nl-NL" altLang="zh-CN" sz="1400" b="1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rPr>
              <a:t>]</a:t>
            </a:r>
            <a:endParaRPr lang="nl-NL" altLang="zh-CN" sz="1400" b="1" dirty="0">
              <a:solidFill>
                <a:srgbClr val="000000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pic>
        <p:nvPicPr>
          <p:cNvPr id="11" name="图片 10" descr="upload_post_object_v2_699591330"/>
          <p:cNvPicPr>
            <a:picLocks noChangeAspect="1"/>
          </p:cNvPicPr>
          <p:nvPr/>
        </p:nvPicPr>
        <p:blipFill rotWithShape="1">
          <a:blip r:embed="rId3"/>
          <a:srcRect t="3614"/>
          <a:stretch>
            <a:fillRect/>
          </a:stretch>
        </p:blipFill>
        <p:spPr>
          <a:xfrm>
            <a:off x="6598667" y="3287712"/>
            <a:ext cx="5146063" cy="17266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707400" y="5212555"/>
            <a:ext cx="3021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/>
              <a:t>[</a:t>
            </a:r>
            <a:r>
              <a:rPr lang="en-US" altLang="zh-CN" sz="1400" b="1" dirty="0">
                <a:sym typeface="+mn-ea"/>
              </a:rPr>
              <a:t>2023 </a:t>
            </a:r>
            <a:r>
              <a:rPr lang="en-US" altLang="zh-CN" sz="1400" b="1" dirty="0"/>
              <a:t>IWAIT Event, </a:t>
            </a:r>
            <a:r>
              <a:rPr lang="en-US" altLang="zh-CN" sz="1400" b="1" i="1" dirty="0" err="1"/>
              <a:t>Tomoya</a:t>
            </a:r>
            <a:r>
              <a:rPr lang="en-US" altLang="zh-CN" sz="1400" b="1" dirty="0"/>
              <a:t> </a:t>
            </a:r>
            <a:r>
              <a:rPr lang="en-US" altLang="zh-CN" sz="1400" b="1" i="1" dirty="0">
                <a:sym typeface="+mn-ea"/>
              </a:rPr>
              <a:t>et al.</a:t>
            </a:r>
            <a:r>
              <a:rPr lang="en-US" altLang="zh-CN" sz="1400" b="1" dirty="0">
                <a:sym typeface="+mn-ea"/>
              </a:rPr>
              <a:t>]</a:t>
            </a:r>
            <a:endParaRPr lang="en-US" altLang="zh-CN" sz="1400" b="1" dirty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23850" y="333375"/>
            <a:ext cx="2628900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相关工作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04205" y="1999716"/>
            <a:ext cx="1917653" cy="26283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i="1" dirty="0"/>
              <a:t>Efficient Flower Text Entry in Virtual Reality</a:t>
            </a:r>
            <a:endParaRPr lang="en-US" altLang="zh-CN" i="1" dirty="0"/>
          </a:p>
          <a:p>
            <a:endParaRPr lang="en-US" altLang="zh-CN" dirty="0"/>
          </a:p>
          <a:p>
            <a:r>
              <a:rPr lang="zh-CN" altLang="en-US" dirty="0"/>
              <a:t>不可双手同时，需要大量学习熟悉，需要一定挥动空间</a:t>
            </a:r>
            <a:endParaRPr lang="en-US" altLang="zh-CN" dirty="0"/>
          </a:p>
        </p:txBody>
      </p:sp>
      <p:sp>
        <p:nvSpPr>
          <p:cNvPr id="3" name="TextBox 2"/>
          <p:cNvSpPr txBox="1"/>
          <p:nvPr/>
        </p:nvSpPr>
        <p:spPr>
          <a:xfrm>
            <a:off x="5577253" y="6356045"/>
            <a:ext cx="78011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8/27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11395" y="5567037"/>
            <a:ext cx="26420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/>
              <a:t>[2022 IEEE TVCG </a:t>
            </a:r>
            <a:r>
              <a:rPr lang="en-US" altLang="zh-CN" sz="1400" b="1" i="1" dirty="0" err="1"/>
              <a:t>Leng</a:t>
            </a:r>
            <a:r>
              <a:rPr lang="en-US" altLang="zh-CN" sz="1400" b="1" i="1" dirty="0"/>
              <a:t> et. al</a:t>
            </a:r>
            <a:r>
              <a:rPr lang="en-US" altLang="zh-CN" sz="1400" b="1" dirty="0"/>
              <a:t>]</a:t>
            </a:r>
            <a:endParaRPr lang="en-US" altLang="zh-CN" sz="1400" b="1" dirty="0"/>
          </a:p>
        </p:txBody>
      </p:sp>
      <p:pic>
        <p:nvPicPr>
          <p:cNvPr id="10" name="图片 9" descr="upload_post_object_v2_45362166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2736" y="1721035"/>
            <a:ext cx="4038156" cy="334893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868495" y="5165404"/>
            <a:ext cx="30313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altLang="zh-CN" sz="1400" b="1" dirty="0"/>
              <a:t>[2021 CHI Conference </a:t>
            </a:r>
            <a:r>
              <a:rPr lang="it-IT" altLang="zh-CN" sz="1400" b="1" i="1" dirty="0"/>
              <a:t>Yang et al</a:t>
            </a:r>
            <a:r>
              <a:rPr lang="it-IT" altLang="zh-CN" sz="1400" b="1" dirty="0"/>
              <a:t>.]</a:t>
            </a:r>
            <a:endParaRPr lang="it-IT" altLang="zh-CN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9110716" y="1965619"/>
            <a:ext cx="25718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i="1" dirty="0"/>
              <a:t>Exploring Text Revision with Backspace and Caret in Virtual Reality</a:t>
            </a:r>
            <a:endParaRPr lang="en-US" dirty="0"/>
          </a:p>
          <a:p>
            <a:endParaRPr dirty="0"/>
          </a:p>
          <a:p>
            <a:pPr algn="l"/>
            <a:r>
              <a:rPr lang="en-US" b="1" dirty="0"/>
              <a:t>Presented a design space for VR text revision based on backspace and caret</a:t>
            </a:r>
            <a:r>
              <a:rPr lang="en-US" altLang="zh-CN" b="1" dirty="0"/>
              <a:t>(</a:t>
            </a:r>
            <a:r>
              <a:rPr lang="zh-CN" b="1" dirty="0"/>
              <a:t>插入号</a:t>
            </a:r>
            <a:r>
              <a:rPr lang="en-US" altLang="zh-CN" b="1" dirty="0"/>
              <a:t>)</a:t>
            </a:r>
            <a:endParaRPr lang="en-US" altLang="zh-CN" b="1" dirty="0"/>
          </a:p>
          <a:p>
            <a:pPr algn="l"/>
            <a:endParaRPr lang="en-US" altLang="zh-CN" b="1" dirty="0"/>
          </a:p>
          <a:p>
            <a:pPr algn="l"/>
            <a:endParaRPr lang="en-US" altLang="zh-CN" b="1" dirty="0"/>
          </a:p>
        </p:txBody>
      </p:sp>
      <p:grpSp>
        <p:nvGrpSpPr>
          <p:cNvPr id="4" name="组合 3"/>
          <p:cNvGrpSpPr/>
          <p:nvPr/>
        </p:nvGrpSpPr>
        <p:grpSpPr>
          <a:xfrm>
            <a:off x="609600" y="1317115"/>
            <a:ext cx="2321067" cy="4291141"/>
            <a:chOff x="831041" y="1317115"/>
            <a:chExt cx="2099626" cy="388174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160" r="31939"/>
            <a:stretch>
              <a:fillRect/>
            </a:stretch>
          </p:blipFill>
          <p:spPr bwMode="auto">
            <a:xfrm>
              <a:off x="831041" y="2427080"/>
              <a:ext cx="2029118" cy="1419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62"/>
            <a:stretch>
              <a:fillRect/>
            </a:stretch>
          </p:blipFill>
          <p:spPr bwMode="auto">
            <a:xfrm>
              <a:off x="833424" y="3779549"/>
              <a:ext cx="2097243" cy="141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402"/>
            <a:stretch>
              <a:fillRect/>
            </a:stretch>
          </p:blipFill>
          <p:spPr bwMode="auto">
            <a:xfrm>
              <a:off x="841447" y="1317115"/>
              <a:ext cx="2028125" cy="1165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>
</file>

<file path=ppt/tags/tag1.xml><?xml version="1.0" encoding="utf-8"?>
<p:tagLst xmlns:p="http://schemas.openxmlformats.org/presentationml/2006/main">
  <p:tag name="KSO_WM_UNIT_PLACING_PICTURE_USER_VIEWPORT" val="{&quot;height&quot;:1282.475590551181,&quot;width&quot;:7131.647244094488}"/>
</p:tagLst>
</file>

<file path=ppt/tags/tag2.xml><?xml version="1.0" encoding="utf-8"?>
<p:tagLst xmlns:p="http://schemas.openxmlformats.org/presentationml/2006/main">
  <p:tag name="KSO_WM_UNIT_PLACING_PICTURE_USER_VIEWPORT" val="{&quot;height&quot;:6576,&quot;width&quot;:19524}"/>
</p:tagLst>
</file>

<file path=ppt/tags/tag3.xml><?xml version="1.0" encoding="utf-8"?>
<p:tagLst xmlns:p="http://schemas.openxmlformats.org/presentationml/2006/main">
  <p:tag name="KSO_WM_UNIT_TABLE_BEAUTIFY" val="smartTable{657af4b8-253a-47db-92b6-0ce64fc36131}"/>
  <p:tag name="TABLE_RECT" val="36*272.492*888*195.85"/>
  <p:tag name="TABLE_EMPHASIZE_COLOR" val="6579300"/>
  <p:tag name="TABLE_ONEKEY_SKIN_IDX" val="0"/>
  <p:tag name="TABLE_SKINIDX" val="-1"/>
  <p:tag name="TABLE_COLORIDX" val="l"/>
  <p:tag name="TABLE_ENDDRAG_ORIGIN_RECT" val="890*530"/>
  <p:tag name="TABLE_ENDDRAG_RECT" val="32*241*890*530"/>
</p:tagLst>
</file>

<file path=ppt/tags/tag4.xml><?xml version="1.0" encoding="utf-8"?>
<p:tagLst xmlns:p="http://schemas.openxmlformats.org/presentationml/2006/main">
  <p:tag name="ISPRING_PRESENTATION_TITLE" val="PowerPoint 演示文稿"/>
  <p:tag name="KSO_WPP_MARK_KEY" val="40480ae3-5b1b-471a-b968-aecbb316b0fa"/>
  <p:tag name="COMMONDATA" val="eyJoZGlkIjoiZjA3NGY2ODkwZDA3YjVmZWEyYTE3ZmI4ZGIxODI5ZWE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3F7B"/>
      </a:accent1>
      <a:accent2>
        <a:srgbClr val="5C6578"/>
      </a:accent2>
      <a:accent3>
        <a:srgbClr val="627C93"/>
      </a:accent3>
      <a:accent4>
        <a:srgbClr val="004066"/>
      </a:accent4>
      <a:accent5>
        <a:srgbClr val="29536C"/>
      </a:accent5>
      <a:accent6>
        <a:srgbClr val="40698D"/>
      </a:accent6>
      <a:hlink>
        <a:srgbClr val="003F7B"/>
      </a:hlink>
      <a:folHlink>
        <a:srgbClr val="BFBFBF"/>
      </a:folHlink>
    </a:clrScheme>
    <a:fontScheme name="zg2hrgg1">
      <a:majorFont>
        <a:latin typeface="Arial"/>
        <a:ea typeface="字魂35号-经典雅黑"/>
        <a:cs typeface=""/>
      </a:majorFont>
      <a:minorFont>
        <a:latin typeface="Arial"/>
        <a:ea typeface="字魂35号-经典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3F7B"/>
    </a:accent1>
    <a:accent2>
      <a:srgbClr val="5C6578"/>
    </a:accent2>
    <a:accent3>
      <a:srgbClr val="627C93"/>
    </a:accent3>
    <a:accent4>
      <a:srgbClr val="004066"/>
    </a:accent4>
    <a:accent5>
      <a:srgbClr val="29536C"/>
    </a:accent5>
    <a:accent6>
      <a:srgbClr val="40698D"/>
    </a:accent6>
    <a:hlink>
      <a:srgbClr val="003F7B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2961</Words>
  <Application>WPS 演示</Application>
  <PresentationFormat>宽屏</PresentationFormat>
  <Paragraphs>871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Calibri</vt:lpstr>
      <vt:lpstr>Times New Roman</vt:lpstr>
      <vt:lpstr>字魂35号-经典雅黑</vt:lpstr>
      <vt:lpstr>黑体</vt:lpstr>
      <vt:lpstr>Arial Unicode MS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ZYK</dc:creator>
  <cp:lastModifiedBy>WPS_1685198283</cp:lastModifiedBy>
  <cp:revision>78</cp:revision>
  <dcterms:created xsi:type="dcterms:W3CDTF">2023-06-03T09:39:00Z</dcterms:created>
  <dcterms:modified xsi:type="dcterms:W3CDTF">2023-06-05T01:32:35Z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A149E64CB4354E638D10C0B139CBFF35</vt:lpwstr>
  </property>
  <property fmtid="{D5CDD505-2E9C-101B-9397-08002B2CF9AE}" pid="3" name="KSOProductBuildVer">
    <vt:lpwstr>2052-11.1.0.12650</vt:lpwstr>
  </property>
</Properties>
</file>